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916F7-6379-4F53-8376-18808CB4FC98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C5D0C2-0284-4BBA-82EA-015080D4EFCA}">
      <dgm:prSet phldrT="[Text]" custT="1"/>
      <dgm:spPr/>
      <dgm:t>
        <a:bodyPr/>
        <a:lstStyle/>
        <a:p>
          <a:r>
            <a:rPr lang="en-US" sz="1400" dirty="0" smtClean="0"/>
            <a:t>Board of Directors</a:t>
          </a:r>
          <a:endParaRPr lang="en-US" sz="1400" dirty="0"/>
        </a:p>
      </dgm:t>
    </dgm:pt>
    <dgm:pt modelId="{640E234B-BE4B-4B8A-9BEA-F18B0598DEB6}" type="parTrans" cxnId="{0B33FB84-5CDA-4252-847F-F207AE28D76A}">
      <dgm:prSet/>
      <dgm:spPr/>
      <dgm:t>
        <a:bodyPr/>
        <a:lstStyle/>
        <a:p>
          <a:endParaRPr lang="en-US"/>
        </a:p>
      </dgm:t>
    </dgm:pt>
    <dgm:pt modelId="{FA7D9154-DF77-4AB9-9EE5-717C45DDC53E}" type="sibTrans" cxnId="{0B33FB84-5CDA-4252-847F-F207AE28D76A}">
      <dgm:prSet/>
      <dgm:spPr/>
      <dgm:t>
        <a:bodyPr/>
        <a:lstStyle/>
        <a:p>
          <a:endParaRPr lang="en-US"/>
        </a:p>
      </dgm:t>
    </dgm:pt>
    <dgm:pt modelId="{14ED62D6-04B9-4E74-8C2A-D6BF1E2F4FFF}">
      <dgm:prSet custT="1"/>
      <dgm:spPr/>
      <dgm:t>
        <a:bodyPr/>
        <a:lstStyle/>
        <a:p>
          <a:r>
            <a:rPr lang="en-US" sz="1400" dirty="0" smtClean="0"/>
            <a:t>Megan Poindexter –ext.206</a:t>
          </a:r>
          <a:r>
            <a:rPr lang="en-US" sz="1500" dirty="0" smtClean="0"/>
            <a:t/>
          </a:r>
          <a:br>
            <a:rPr lang="en-US" sz="1500" dirty="0" smtClean="0"/>
          </a:br>
          <a:r>
            <a:rPr lang="en-US" sz="1200" dirty="0" smtClean="0"/>
            <a:t>Executive Director</a:t>
          </a:r>
          <a:br>
            <a:rPr lang="en-US" sz="1200" dirty="0" smtClean="0"/>
          </a:br>
          <a:r>
            <a:rPr lang="en-US" sz="1200" dirty="0" smtClean="0"/>
            <a:t>megan@tihc.org</a:t>
          </a:r>
          <a:endParaRPr lang="en-US" sz="1200" dirty="0"/>
        </a:p>
      </dgm:t>
    </dgm:pt>
    <dgm:pt modelId="{7AC1902B-3B0F-44BD-8558-CC84F8D56399}" type="parTrans" cxnId="{55F6CCA2-128B-4432-92EC-1DE4472C75A0}">
      <dgm:prSet/>
      <dgm:spPr/>
      <dgm:t>
        <a:bodyPr/>
        <a:lstStyle/>
        <a:p>
          <a:endParaRPr lang="en-US"/>
        </a:p>
      </dgm:t>
    </dgm:pt>
    <dgm:pt modelId="{5A2CD6C3-C82B-431B-B31D-2293995F8C01}" type="sibTrans" cxnId="{55F6CCA2-128B-4432-92EC-1DE4472C75A0}">
      <dgm:prSet/>
      <dgm:spPr/>
      <dgm:t>
        <a:bodyPr/>
        <a:lstStyle/>
        <a:p>
          <a:endParaRPr lang="en-US"/>
        </a:p>
      </dgm:t>
    </dgm:pt>
    <dgm:pt modelId="{296F5EF7-B2E5-4E07-8070-38417EEFAFB1}">
      <dgm:prSet custT="1"/>
      <dgm:spPr/>
      <dgm:t>
        <a:bodyPr/>
        <a:lstStyle/>
        <a:p>
          <a:r>
            <a:rPr lang="en-US" sz="1800" dirty="0" smtClean="0"/>
            <a:t>Douglas County </a:t>
          </a:r>
          <a:br>
            <a:rPr lang="en-US" sz="1800" dirty="0" smtClean="0"/>
          </a:br>
          <a:r>
            <a:rPr lang="en-US" sz="1800" dirty="0" smtClean="0"/>
            <a:t>Community </a:t>
          </a:r>
          <a:endParaRPr lang="en-US" sz="1800" dirty="0"/>
        </a:p>
      </dgm:t>
    </dgm:pt>
    <dgm:pt modelId="{A860DEBA-013C-48D2-A1FD-D822F2FD4191}" type="parTrans" cxnId="{D81E7E1E-76FF-40FD-872E-75F6B5D07594}">
      <dgm:prSet/>
      <dgm:spPr/>
      <dgm:t>
        <a:bodyPr/>
        <a:lstStyle/>
        <a:p>
          <a:endParaRPr lang="en-US"/>
        </a:p>
      </dgm:t>
    </dgm:pt>
    <dgm:pt modelId="{908678C9-5360-45CF-8B3E-F31848C82774}" type="sibTrans" cxnId="{D81E7E1E-76FF-40FD-872E-75F6B5D07594}">
      <dgm:prSet/>
      <dgm:spPr/>
      <dgm:t>
        <a:bodyPr/>
        <a:lstStyle/>
        <a:p>
          <a:endParaRPr lang="en-US"/>
        </a:p>
      </dgm:t>
    </dgm:pt>
    <dgm:pt modelId="{2CE08EFE-0537-44B8-AF62-7D41B5B2B943}">
      <dgm:prSet/>
      <dgm:spPr/>
      <dgm:t>
        <a:bodyPr/>
        <a:lstStyle/>
        <a:p>
          <a:r>
            <a:rPr lang="en-US" dirty="0" smtClean="0"/>
            <a:t>Direct Support</a:t>
          </a:r>
        </a:p>
        <a:p>
          <a:r>
            <a:rPr lang="en-US" dirty="0" smtClean="0"/>
            <a:t> Professionals (DSPs)</a:t>
          </a:r>
          <a:endParaRPr lang="en-US" dirty="0"/>
        </a:p>
      </dgm:t>
    </dgm:pt>
    <dgm:pt modelId="{D122C630-34A1-4EA6-8550-CF74948F5B39}" type="parTrans" cxnId="{D2D6227C-115A-4567-A3BB-DEF51824E005}">
      <dgm:prSet/>
      <dgm:spPr/>
      <dgm:t>
        <a:bodyPr/>
        <a:lstStyle/>
        <a:p>
          <a:endParaRPr lang="en-US"/>
        </a:p>
      </dgm:t>
    </dgm:pt>
    <dgm:pt modelId="{58FC480B-809D-44A9-877C-0E6CE09F7FB6}" type="sibTrans" cxnId="{D2D6227C-115A-4567-A3BB-DEF51824E005}">
      <dgm:prSet/>
      <dgm:spPr/>
      <dgm:t>
        <a:bodyPr/>
        <a:lstStyle/>
        <a:p>
          <a:endParaRPr lang="en-US"/>
        </a:p>
      </dgm:t>
    </dgm:pt>
    <dgm:pt modelId="{94070FAC-CF9E-4F7A-AA6D-6E67B1FA6E9E}" type="asst">
      <dgm:prSet custT="1"/>
      <dgm:spPr/>
      <dgm:t>
        <a:bodyPr/>
        <a:lstStyle/>
        <a:p>
          <a:r>
            <a:rPr lang="en-US" sz="1400" dirty="0" smtClean="0"/>
            <a:t>John Pryor-ext.202</a:t>
          </a:r>
          <a:br>
            <a:rPr lang="en-US" sz="1400" dirty="0" smtClean="0"/>
          </a:br>
          <a:r>
            <a:rPr lang="en-US" sz="1200" dirty="0" smtClean="0"/>
            <a:t>Admin Support Worker</a:t>
          </a:r>
          <a:br>
            <a:rPr lang="en-US" sz="1200" dirty="0" smtClean="0"/>
          </a:br>
          <a:r>
            <a:rPr lang="en-US" sz="1200" dirty="0" smtClean="0"/>
            <a:t>john@tihc.org</a:t>
          </a:r>
          <a:endParaRPr lang="en-US" sz="1200" dirty="0"/>
        </a:p>
      </dgm:t>
    </dgm:pt>
    <dgm:pt modelId="{4F146703-E002-4D5E-BACD-65C059807890}" type="parTrans" cxnId="{BA30914F-F914-4501-9EA1-7E44A94B375D}">
      <dgm:prSet/>
      <dgm:spPr/>
      <dgm:t>
        <a:bodyPr/>
        <a:lstStyle/>
        <a:p>
          <a:endParaRPr lang="en-US"/>
        </a:p>
      </dgm:t>
    </dgm:pt>
    <dgm:pt modelId="{1B9CC405-1DE0-4DA0-8F3E-0D3D3B7BB519}" type="sibTrans" cxnId="{BA30914F-F914-4501-9EA1-7E44A94B375D}">
      <dgm:prSet/>
      <dgm:spPr/>
      <dgm:t>
        <a:bodyPr/>
        <a:lstStyle/>
        <a:p>
          <a:endParaRPr lang="en-US"/>
        </a:p>
      </dgm:t>
    </dgm:pt>
    <dgm:pt modelId="{7308F97D-19CB-4DAB-B565-040591A42363}" type="asst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en-US" sz="1400" dirty="0" smtClean="0"/>
            <a:t>Caitlin Schmidt–ext.204</a:t>
          </a:r>
          <a:br>
            <a:rPr lang="en-US" sz="1400" dirty="0" smtClean="0"/>
          </a:br>
          <a:r>
            <a:rPr lang="en-US" sz="1200" dirty="0" smtClean="0"/>
            <a:t>Service Coordinator</a:t>
          </a:r>
        </a:p>
        <a:p>
          <a:pPr>
            <a:lnSpc>
              <a:spcPct val="90000"/>
            </a:lnSpc>
          </a:pPr>
          <a:r>
            <a:rPr lang="en-US" sz="1200" dirty="0" smtClean="0"/>
            <a:t>caitlin@tihc.org</a:t>
          </a:r>
          <a:endParaRPr lang="en-US" sz="1200" dirty="0"/>
        </a:p>
      </dgm:t>
    </dgm:pt>
    <dgm:pt modelId="{49B6ABB2-461B-4D78-8A3F-7C68D6AB246B}" type="parTrans" cxnId="{949C3B19-05C1-41B0-9E56-BB44E2D7C601}">
      <dgm:prSet/>
      <dgm:spPr/>
      <dgm:t>
        <a:bodyPr/>
        <a:lstStyle/>
        <a:p>
          <a:endParaRPr lang="en-US"/>
        </a:p>
      </dgm:t>
    </dgm:pt>
    <dgm:pt modelId="{2E241322-07A0-4AEA-96FE-16605D9A5396}" type="sibTrans" cxnId="{949C3B19-05C1-41B0-9E56-BB44E2D7C601}">
      <dgm:prSet/>
      <dgm:spPr/>
      <dgm:t>
        <a:bodyPr/>
        <a:lstStyle/>
        <a:p>
          <a:endParaRPr lang="en-US"/>
        </a:p>
      </dgm:t>
    </dgm:pt>
    <dgm:pt modelId="{0BDB6529-9626-4E73-AB3C-CDB1EDFEFAC4}">
      <dgm:prSet custT="1"/>
      <dgm:spPr/>
      <dgm:t>
        <a:bodyPr/>
        <a:lstStyle/>
        <a:p>
          <a:r>
            <a:rPr lang="en-US" sz="1400" dirty="0" smtClean="0"/>
            <a:t>Barb Kessler—ext.201</a:t>
          </a:r>
          <a:br>
            <a:rPr lang="en-US" sz="1400" dirty="0" smtClean="0"/>
          </a:br>
          <a:r>
            <a:rPr lang="en-US" sz="1200" dirty="0" smtClean="0"/>
            <a:t>Office Volunteer</a:t>
          </a:r>
          <a:br>
            <a:rPr lang="en-US" sz="1200" dirty="0" smtClean="0"/>
          </a:br>
          <a:r>
            <a:rPr lang="en-US" sz="1200" dirty="0" smtClean="0"/>
            <a:t>volunteer@tihc.org</a:t>
          </a:r>
          <a:endParaRPr lang="en-US" sz="1200" dirty="0"/>
        </a:p>
      </dgm:t>
    </dgm:pt>
    <dgm:pt modelId="{FB497022-34CE-4771-85B1-980F127A6994}" type="sibTrans" cxnId="{BF4AE0D0-BCE6-4393-B599-907E34A7889E}">
      <dgm:prSet/>
      <dgm:spPr/>
      <dgm:t>
        <a:bodyPr/>
        <a:lstStyle/>
        <a:p>
          <a:endParaRPr lang="en-US"/>
        </a:p>
      </dgm:t>
    </dgm:pt>
    <dgm:pt modelId="{F2ABD2DA-6AA1-4C00-8720-D98B6C534CAB}" type="parTrans" cxnId="{BF4AE0D0-BCE6-4393-B599-907E34A7889E}">
      <dgm:prSet/>
      <dgm:spPr/>
      <dgm:t>
        <a:bodyPr/>
        <a:lstStyle/>
        <a:p>
          <a:endParaRPr lang="en-US"/>
        </a:p>
      </dgm:t>
    </dgm:pt>
    <dgm:pt modelId="{6F42AE52-ABF2-4E29-ACFD-061D9CBD4D28}">
      <dgm:prSet custT="1"/>
      <dgm:spPr/>
      <dgm:t>
        <a:bodyPr/>
        <a:lstStyle/>
        <a:p>
          <a:r>
            <a:rPr lang="en-US" sz="1400" dirty="0" smtClean="0"/>
            <a:t>Karen Anderson-Troutman-ext.205</a:t>
          </a:r>
          <a:br>
            <a:rPr lang="en-US" sz="1400" dirty="0" smtClean="0"/>
          </a:br>
          <a:r>
            <a:rPr lang="en-US" sz="1200" dirty="0" smtClean="0"/>
            <a:t>Finance Manager</a:t>
          </a:r>
          <a:br>
            <a:rPr lang="en-US" sz="1200" dirty="0" smtClean="0"/>
          </a:br>
          <a:r>
            <a:rPr lang="en-US" sz="1200" dirty="0" smtClean="0"/>
            <a:t>karen@tihc.org</a:t>
          </a:r>
          <a:endParaRPr lang="en-US" sz="1200" dirty="0"/>
        </a:p>
      </dgm:t>
    </dgm:pt>
    <dgm:pt modelId="{C081A59B-6D65-4EAC-9154-186D7AD328AD}" type="parTrans" cxnId="{AC27DFE2-A7ED-445B-8147-0A8C6809E56F}">
      <dgm:prSet/>
      <dgm:spPr/>
      <dgm:t>
        <a:bodyPr/>
        <a:lstStyle/>
        <a:p>
          <a:endParaRPr lang="en-US"/>
        </a:p>
      </dgm:t>
    </dgm:pt>
    <dgm:pt modelId="{57ADF6D8-91B3-47C4-9041-BE916D4B24B9}" type="sibTrans" cxnId="{AC27DFE2-A7ED-445B-8147-0A8C6809E56F}">
      <dgm:prSet/>
      <dgm:spPr/>
      <dgm:t>
        <a:bodyPr/>
        <a:lstStyle/>
        <a:p>
          <a:endParaRPr lang="en-US"/>
        </a:p>
      </dgm:t>
    </dgm:pt>
    <dgm:pt modelId="{ADF3B213-658F-425C-914B-B4852C53703A}" type="asst">
      <dgm:prSet/>
      <dgm:spPr/>
      <dgm:t>
        <a:bodyPr/>
        <a:lstStyle/>
        <a:p>
          <a:r>
            <a:rPr lang="en-US" dirty="0" smtClean="0"/>
            <a:t>Social Work Student—ext. 210</a:t>
          </a:r>
        </a:p>
        <a:p>
          <a:r>
            <a:rPr lang="en-US" dirty="0" smtClean="0"/>
            <a:t>swintern@tihc.org</a:t>
          </a:r>
          <a:endParaRPr lang="en-US" dirty="0"/>
        </a:p>
      </dgm:t>
    </dgm:pt>
    <dgm:pt modelId="{55B0C5FF-D8D9-4131-AD94-C1F0F2148508}" type="parTrans" cxnId="{7568DC5B-A64F-48A0-A1B4-7FFF7AE79ADA}">
      <dgm:prSet/>
      <dgm:spPr/>
      <dgm:t>
        <a:bodyPr/>
        <a:lstStyle/>
        <a:p>
          <a:endParaRPr lang="en-US"/>
        </a:p>
      </dgm:t>
    </dgm:pt>
    <dgm:pt modelId="{F210821E-7B27-4AA2-B70B-97F878365C99}" type="sibTrans" cxnId="{7568DC5B-A64F-48A0-A1B4-7FFF7AE79ADA}">
      <dgm:prSet/>
      <dgm:spPr/>
      <dgm:t>
        <a:bodyPr/>
        <a:lstStyle/>
        <a:p>
          <a:endParaRPr lang="en-US"/>
        </a:p>
      </dgm:t>
    </dgm:pt>
    <dgm:pt modelId="{B795A254-0D7F-45BC-B76E-EFEA46D956F6}" type="pres">
      <dgm:prSet presAssocID="{155916F7-6379-4F53-8376-18808CB4FC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17F1A6-4DD4-4F15-8A5E-EA3320DC99C3}" type="pres">
      <dgm:prSet presAssocID="{296F5EF7-B2E5-4E07-8070-38417EEFAFB1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FBBB6C6-095C-4E09-91AC-4684442090B1}" type="pres">
      <dgm:prSet presAssocID="{296F5EF7-B2E5-4E07-8070-38417EEFAFB1}" presName="rootComposite1" presStyleCnt="0"/>
      <dgm:spPr/>
      <dgm:t>
        <a:bodyPr/>
        <a:lstStyle/>
        <a:p>
          <a:endParaRPr lang="en-US"/>
        </a:p>
      </dgm:t>
    </dgm:pt>
    <dgm:pt modelId="{121BBDBB-5307-4319-B5FD-E1CCBC824331}" type="pres">
      <dgm:prSet presAssocID="{296F5EF7-B2E5-4E07-8070-38417EEFAFB1}" presName="rootText1" presStyleLbl="node0" presStyleIdx="0" presStyleCnt="1" custScaleX="2352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1A7EFF-5977-40B9-BE26-DEC15BF791FD}" type="pres">
      <dgm:prSet presAssocID="{296F5EF7-B2E5-4E07-8070-38417EEFAFB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0EA869-E233-4C75-A156-83D830FD3B03}" type="pres">
      <dgm:prSet presAssocID="{296F5EF7-B2E5-4E07-8070-38417EEFAFB1}" presName="hierChild2" presStyleCnt="0"/>
      <dgm:spPr/>
      <dgm:t>
        <a:bodyPr/>
        <a:lstStyle/>
        <a:p>
          <a:endParaRPr lang="en-US"/>
        </a:p>
      </dgm:t>
    </dgm:pt>
    <dgm:pt modelId="{D9ADB981-96B5-4E0B-BA72-8B4EB63C3730}" type="pres">
      <dgm:prSet presAssocID="{640E234B-BE4B-4B8A-9BEA-F18B0598DEB6}" presName="Name37" presStyleLbl="parChTrans1D2" presStyleIdx="0" presStyleCnt="1"/>
      <dgm:spPr/>
      <dgm:t>
        <a:bodyPr/>
        <a:lstStyle/>
        <a:p>
          <a:endParaRPr lang="en-US"/>
        </a:p>
      </dgm:t>
    </dgm:pt>
    <dgm:pt modelId="{40D6AA34-1EC3-4DC4-8D8C-5C639F3BB177}" type="pres">
      <dgm:prSet presAssocID="{3DC5D0C2-0284-4BBA-82EA-015080D4EF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1515E94-12C4-423B-A954-9AF9E814FD14}" type="pres">
      <dgm:prSet presAssocID="{3DC5D0C2-0284-4BBA-82EA-015080D4EFCA}" presName="rootComposite" presStyleCnt="0"/>
      <dgm:spPr/>
      <dgm:t>
        <a:bodyPr/>
        <a:lstStyle/>
        <a:p>
          <a:endParaRPr lang="en-US"/>
        </a:p>
      </dgm:t>
    </dgm:pt>
    <dgm:pt modelId="{D34A5205-3C1F-4183-BB5E-A1A214F35C0D}" type="pres">
      <dgm:prSet presAssocID="{3DC5D0C2-0284-4BBA-82EA-015080D4EFCA}" presName="rootText" presStyleLbl="node2" presStyleIdx="0" presStyleCnt="1" custScaleX="136656" custScaleY="98440" custLinFactNeighborY="158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DBF17E-6811-46D3-A182-E1D27221A1B8}" type="pres">
      <dgm:prSet presAssocID="{3DC5D0C2-0284-4BBA-82EA-015080D4EFCA}" presName="rootConnector" presStyleLbl="node2" presStyleIdx="0" presStyleCnt="1"/>
      <dgm:spPr/>
      <dgm:t>
        <a:bodyPr/>
        <a:lstStyle/>
        <a:p>
          <a:endParaRPr lang="en-US"/>
        </a:p>
      </dgm:t>
    </dgm:pt>
    <dgm:pt modelId="{8955BD69-9A3F-4383-B983-4049CBA2D1C4}" type="pres">
      <dgm:prSet presAssocID="{3DC5D0C2-0284-4BBA-82EA-015080D4EFCA}" presName="hierChild4" presStyleCnt="0"/>
      <dgm:spPr/>
      <dgm:t>
        <a:bodyPr/>
        <a:lstStyle/>
        <a:p>
          <a:endParaRPr lang="en-US"/>
        </a:p>
      </dgm:t>
    </dgm:pt>
    <dgm:pt modelId="{1158F14A-EA4E-4DC1-881B-E9CDC764E01D}" type="pres">
      <dgm:prSet presAssocID="{7AC1902B-3B0F-44BD-8558-CC84F8D56399}" presName="Name37" presStyleLbl="parChTrans1D3" presStyleIdx="0" presStyleCnt="1"/>
      <dgm:spPr/>
      <dgm:t>
        <a:bodyPr/>
        <a:lstStyle/>
        <a:p>
          <a:endParaRPr lang="en-US"/>
        </a:p>
      </dgm:t>
    </dgm:pt>
    <dgm:pt modelId="{18D9FCBC-E88E-44CF-8D4B-A9DCBEBF6B33}" type="pres">
      <dgm:prSet presAssocID="{14ED62D6-04B9-4E74-8C2A-D6BF1E2F4FFF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3CE809AA-BF55-4FC7-9374-3BE3B3A70393}" type="pres">
      <dgm:prSet presAssocID="{14ED62D6-04B9-4E74-8C2A-D6BF1E2F4FFF}" presName="rootComposite" presStyleCnt="0"/>
      <dgm:spPr/>
      <dgm:t>
        <a:bodyPr/>
        <a:lstStyle/>
        <a:p>
          <a:endParaRPr lang="en-US"/>
        </a:p>
      </dgm:t>
    </dgm:pt>
    <dgm:pt modelId="{D066A7DD-C92D-4805-BC34-275B218C22E6}" type="pres">
      <dgm:prSet presAssocID="{14ED62D6-04B9-4E74-8C2A-D6BF1E2F4FFF}" presName="rootText" presStyleLbl="node3" presStyleIdx="0" presStyleCnt="1" custScaleX="119538" custScaleY="105552" custLinFactNeighborX="0" custLinFactNeighborY="11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BFB7C4-E6FE-42C9-AC99-DFCB12D293FC}" type="pres">
      <dgm:prSet presAssocID="{14ED62D6-04B9-4E74-8C2A-D6BF1E2F4FFF}" presName="rootConnector" presStyleLbl="node3" presStyleIdx="0" presStyleCnt="1"/>
      <dgm:spPr/>
      <dgm:t>
        <a:bodyPr/>
        <a:lstStyle/>
        <a:p>
          <a:endParaRPr lang="en-US"/>
        </a:p>
      </dgm:t>
    </dgm:pt>
    <dgm:pt modelId="{D6D7056A-325C-4B8D-8D6E-AC725B66FA67}" type="pres">
      <dgm:prSet presAssocID="{14ED62D6-04B9-4E74-8C2A-D6BF1E2F4FFF}" presName="hierChild4" presStyleCnt="0"/>
      <dgm:spPr/>
      <dgm:t>
        <a:bodyPr/>
        <a:lstStyle/>
        <a:p>
          <a:endParaRPr lang="en-US"/>
        </a:p>
      </dgm:t>
    </dgm:pt>
    <dgm:pt modelId="{3AF1CC57-80BF-47BA-8B1C-0340BF869B61}" type="pres">
      <dgm:prSet presAssocID="{D122C630-34A1-4EA6-8550-CF74948F5B39}" presName="Name35" presStyleLbl="parChTrans1D4" presStyleIdx="0" presStyleCnt="6"/>
      <dgm:spPr/>
      <dgm:t>
        <a:bodyPr/>
        <a:lstStyle/>
        <a:p>
          <a:endParaRPr lang="en-US"/>
        </a:p>
      </dgm:t>
    </dgm:pt>
    <dgm:pt modelId="{16D5BD03-1B71-4968-9E3B-89BAD23C539C}" type="pres">
      <dgm:prSet presAssocID="{2CE08EFE-0537-44B8-AF62-7D41B5B2B94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34D1370-D56A-490E-819F-0373C08A53AB}" type="pres">
      <dgm:prSet presAssocID="{2CE08EFE-0537-44B8-AF62-7D41B5B2B943}" presName="rootComposite" presStyleCnt="0"/>
      <dgm:spPr/>
      <dgm:t>
        <a:bodyPr/>
        <a:lstStyle/>
        <a:p>
          <a:endParaRPr lang="en-US"/>
        </a:p>
      </dgm:t>
    </dgm:pt>
    <dgm:pt modelId="{EAB8C5C2-5C03-4B47-97F2-C80E5274819E}" type="pres">
      <dgm:prSet presAssocID="{2CE08EFE-0537-44B8-AF62-7D41B5B2B943}" presName="rootText" presStyleLbl="node4" presStyleIdx="0" presStyleCnt="3" custScaleX="215002" custLinFactNeighborX="82982" custLinFactNeighborY="-98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02F64-7B2F-4D2D-BDFB-5ECD566757D1}" type="pres">
      <dgm:prSet presAssocID="{2CE08EFE-0537-44B8-AF62-7D41B5B2B943}" presName="rootConnector" presStyleLbl="node4" presStyleIdx="0" presStyleCnt="3"/>
      <dgm:spPr/>
      <dgm:t>
        <a:bodyPr/>
        <a:lstStyle/>
        <a:p>
          <a:endParaRPr lang="en-US"/>
        </a:p>
      </dgm:t>
    </dgm:pt>
    <dgm:pt modelId="{29663997-632A-48F5-B3CC-DBA19A63B6DB}" type="pres">
      <dgm:prSet presAssocID="{2CE08EFE-0537-44B8-AF62-7D41B5B2B943}" presName="hierChild4" presStyleCnt="0"/>
      <dgm:spPr/>
      <dgm:t>
        <a:bodyPr/>
        <a:lstStyle/>
        <a:p>
          <a:endParaRPr lang="en-US"/>
        </a:p>
      </dgm:t>
    </dgm:pt>
    <dgm:pt modelId="{D34237B3-5FD9-4A63-B5A0-0A803AE57A87}" type="pres">
      <dgm:prSet presAssocID="{2CE08EFE-0537-44B8-AF62-7D41B5B2B943}" presName="hierChild5" presStyleCnt="0"/>
      <dgm:spPr/>
      <dgm:t>
        <a:bodyPr/>
        <a:lstStyle/>
        <a:p>
          <a:endParaRPr lang="en-US"/>
        </a:p>
      </dgm:t>
    </dgm:pt>
    <dgm:pt modelId="{5D81F7EC-AB30-45ED-870A-2A862507E293}" type="pres">
      <dgm:prSet presAssocID="{F2ABD2DA-6AA1-4C00-8720-D98B6C534CAB}" presName="Name35" presStyleLbl="parChTrans1D4" presStyleIdx="1" presStyleCnt="6"/>
      <dgm:spPr/>
      <dgm:t>
        <a:bodyPr/>
        <a:lstStyle/>
        <a:p>
          <a:endParaRPr lang="en-US"/>
        </a:p>
      </dgm:t>
    </dgm:pt>
    <dgm:pt modelId="{1ABF5582-F899-472E-B7B3-1911646D4E9D}" type="pres">
      <dgm:prSet presAssocID="{0BDB6529-9626-4E73-AB3C-CDB1EDFEFA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DBB151-3B92-4610-BE84-9F69BCD75D68}" type="pres">
      <dgm:prSet presAssocID="{0BDB6529-9626-4E73-AB3C-CDB1EDFEFAC4}" presName="rootComposite" presStyleCnt="0"/>
      <dgm:spPr/>
      <dgm:t>
        <a:bodyPr/>
        <a:lstStyle/>
        <a:p>
          <a:endParaRPr lang="en-US"/>
        </a:p>
      </dgm:t>
    </dgm:pt>
    <dgm:pt modelId="{4540F683-63C5-4342-90D1-A6D48B0F23C2}" type="pres">
      <dgm:prSet presAssocID="{0BDB6529-9626-4E73-AB3C-CDB1EDFEFAC4}" presName="rootText" presStyleLbl="node4" presStyleIdx="1" presStyleCnt="3" custScaleX="123079" custLinFactX="64126" custLinFactY="-100000" custLinFactNeighborX="100000" custLinFactNeighborY="-1503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3D9AB3-8068-4B81-8045-E5FE3B81F753}" type="pres">
      <dgm:prSet presAssocID="{0BDB6529-9626-4E73-AB3C-CDB1EDFEFAC4}" presName="rootConnector" presStyleLbl="node4" presStyleIdx="1" presStyleCnt="3"/>
      <dgm:spPr/>
      <dgm:t>
        <a:bodyPr/>
        <a:lstStyle/>
        <a:p>
          <a:endParaRPr lang="en-US"/>
        </a:p>
      </dgm:t>
    </dgm:pt>
    <dgm:pt modelId="{C33890A0-5CEE-4FF7-BC0A-686C9D3421CE}" type="pres">
      <dgm:prSet presAssocID="{0BDB6529-9626-4E73-AB3C-CDB1EDFEFAC4}" presName="hierChild4" presStyleCnt="0"/>
      <dgm:spPr/>
      <dgm:t>
        <a:bodyPr/>
        <a:lstStyle/>
        <a:p>
          <a:endParaRPr lang="en-US"/>
        </a:p>
      </dgm:t>
    </dgm:pt>
    <dgm:pt modelId="{A8F35454-071E-4ACC-BE9B-2EF6CFB33FD9}" type="pres">
      <dgm:prSet presAssocID="{0BDB6529-9626-4E73-AB3C-CDB1EDFEFAC4}" presName="hierChild5" presStyleCnt="0"/>
      <dgm:spPr/>
      <dgm:t>
        <a:bodyPr/>
        <a:lstStyle/>
        <a:p>
          <a:endParaRPr lang="en-US"/>
        </a:p>
      </dgm:t>
    </dgm:pt>
    <dgm:pt modelId="{263F0623-2EF9-40A8-A2F2-C2B16D51C9C0}" type="pres">
      <dgm:prSet presAssocID="{C081A59B-6D65-4EAC-9154-186D7AD328AD}" presName="Name35" presStyleLbl="parChTrans1D4" presStyleIdx="2" presStyleCnt="6"/>
      <dgm:spPr/>
      <dgm:t>
        <a:bodyPr/>
        <a:lstStyle/>
        <a:p>
          <a:endParaRPr lang="en-US"/>
        </a:p>
      </dgm:t>
    </dgm:pt>
    <dgm:pt modelId="{BF85449C-0FA4-4C36-883C-254CA7FF3C95}" type="pres">
      <dgm:prSet presAssocID="{6F42AE52-ABF2-4E29-ACFD-061D9CBD4D2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392D392-D989-4B4C-9422-463DE379815A}" type="pres">
      <dgm:prSet presAssocID="{6F42AE52-ABF2-4E29-ACFD-061D9CBD4D28}" presName="rootComposite" presStyleCnt="0"/>
      <dgm:spPr/>
      <dgm:t>
        <a:bodyPr/>
        <a:lstStyle/>
        <a:p>
          <a:endParaRPr lang="en-US"/>
        </a:p>
      </dgm:t>
    </dgm:pt>
    <dgm:pt modelId="{018F48E8-ED83-42C0-B7A3-0115E9D907FF}" type="pres">
      <dgm:prSet presAssocID="{6F42AE52-ABF2-4E29-ACFD-061D9CBD4D28}" presName="rootText" presStyleLbl="node4" presStyleIdx="2" presStyleCnt="3" custScaleX="108299" custLinFactX="-200000" custLinFactY="-100000" custLinFactNeighborX="-230384" custLinFactNeighborY="-1503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ACC3C3-93A9-4E45-8113-D4A20B4670BE}" type="pres">
      <dgm:prSet presAssocID="{6F42AE52-ABF2-4E29-ACFD-061D9CBD4D28}" presName="rootConnector" presStyleLbl="node4" presStyleIdx="2" presStyleCnt="3"/>
      <dgm:spPr/>
      <dgm:t>
        <a:bodyPr/>
        <a:lstStyle/>
        <a:p>
          <a:endParaRPr lang="en-US"/>
        </a:p>
      </dgm:t>
    </dgm:pt>
    <dgm:pt modelId="{803DDEC3-804B-4C94-9FEA-9786DE23A455}" type="pres">
      <dgm:prSet presAssocID="{6F42AE52-ABF2-4E29-ACFD-061D9CBD4D28}" presName="hierChild4" presStyleCnt="0"/>
      <dgm:spPr/>
      <dgm:t>
        <a:bodyPr/>
        <a:lstStyle/>
        <a:p>
          <a:endParaRPr lang="en-US"/>
        </a:p>
      </dgm:t>
    </dgm:pt>
    <dgm:pt modelId="{41754F8E-E0F3-41C4-89A8-89634AE0CA06}" type="pres">
      <dgm:prSet presAssocID="{6F42AE52-ABF2-4E29-ACFD-061D9CBD4D28}" presName="hierChild5" presStyleCnt="0"/>
      <dgm:spPr/>
      <dgm:t>
        <a:bodyPr/>
        <a:lstStyle/>
        <a:p>
          <a:endParaRPr lang="en-US"/>
        </a:p>
      </dgm:t>
    </dgm:pt>
    <dgm:pt modelId="{333CFC36-9138-425D-A29F-7116E7B867DC}" type="pres">
      <dgm:prSet presAssocID="{14ED62D6-04B9-4E74-8C2A-D6BF1E2F4FFF}" presName="hierChild5" presStyleCnt="0"/>
      <dgm:spPr/>
      <dgm:t>
        <a:bodyPr/>
        <a:lstStyle/>
        <a:p>
          <a:endParaRPr lang="en-US"/>
        </a:p>
      </dgm:t>
    </dgm:pt>
    <dgm:pt modelId="{F51EC6C5-56B9-4CAC-9B76-C852D9C7FAF7}" type="pres">
      <dgm:prSet presAssocID="{4F146703-E002-4D5E-BACD-65C059807890}" presName="Name111" presStyleLbl="parChTrans1D4" presStyleIdx="3" presStyleCnt="6"/>
      <dgm:spPr/>
      <dgm:t>
        <a:bodyPr/>
        <a:lstStyle/>
        <a:p>
          <a:endParaRPr lang="en-US"/>
        </a:p>
      </dgm:t>
    </dgm:pt>
    <dgm:pt modelId="{482FBC84-0E41-40B2-8011-EAE519F9AF73}" type="pres">
      <dgm:prSet presAssocID="{94070FAC-CF9E-4F7A-AA6D-6E67B1FA6E9E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54FB88A-09EE-4072-86AC-F9D5F3B47F14}" type="pres">
      <dgm:prSet presAssocID="{94070FAC-CF9E-4F7A-AA6D-6E67B1FA6E9E}" presName="rootComposite3" presStyleCnt="0"/>
      <dgm:spPr/>
      <dgm:t>
        <a:bodyPr/>
        <a:lstStyle/>
        <a:p>
          <a:endParaRPr lang="en-US"/>
        </a:p>
      </dgm:t>
    </dgm:pt>
    <dgm:pt modelId="{1FBA561D-3AC6-42D2-A633-DBC105DE0BA1}" type="pres">
      <dgm:prSet presAssocID="{94070FAC-CF9E-4F7A-AA6D-6E67B1FA6E9E}" presName="rootText3" presStyleLbl="asst3" presStyleIdx="0" presStyleCnt="3" custScaleX="122654" custLinFactNeighborX="-36746" custLinFactNeighborY="336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C5C8B2-6DCB-4B2F-A146-F40D73C549C6}" type="pres">
      <dgm:prSet presAssocID="{94070FAC-CF9E-4F7A-AA6D-6E67B1FA6E9E}" presName="rootConnector3" presStyleLbl="asst3" presStyleIdx="0" presStyleCnt="3"/>
      <dgm:spPr/>
      <dgm:t>
        <a:bodyPr/>
        <a:lstStyle/>
        <a:p>
          <a:endParaRPr lang="en-US"/>
        </a:p>
      </dgm:t>
    </dgm:pt>
    <dgm:pt modelId="{4A8D0511-9715-4ADA-A26D-2016E5DBAB4F}" type="pres">
      <dgm:prSet presAssocID="{94070FAC-CF9E-4F7A-AA6D-6E67B1FA6E9E}" presName="hierChild6" presStyleCnt="0"/>
      <dgm:spPr/>
      <dgm:t>
        <a:bodyPr/>
        <a:lstStyle/>
        <a:p>
          <a:endParaRPr lang="en-US"/>
        </a:p>
      </dgm:t>
    </dgm:pt>
    <dgm:pt modelId="{6A38F95E-836B-4B21-BF1E-93FC7D76D3EC}" type="pres">
      <dgm:prSet presAssocID="{94070FAC-CF9E-4F7A-AA6D-6E67B1FA6E9E}" presName="hierChild7" presStyleCnt="0"/>
      <dgm:spPr/>
      <dgm:t>
        <a:bodyPr/>
        <a:lstStyle/>
        <a:p>
          <a:endParaRPr lang="en-US"/>
        </a:p>
      </dgm:t>
    </dgm:pt>
    <dgm:pt modelId="{EEB42701-1461-47CD-B614-50D953A89A65}" type="pres">
      <dgm:prSet presAssocID="{49B6ABB2-461B-4D78-8A3F-7C68D6AB246B}" presName="Name111" presStyleLbl="parChTrans1D4" presStyleIdx="4" presStyleCnt="6"/>
      <dgm:spPr/>
      <dgm:t>
        <a:bodyPr/>
        <a:lstStyle/>
        <a:p>
          <a:endParaRPr lang="en-US"/>
        </a:p>
      </dgm:t>
    </dgm:pt>
    <dgm:pt modelId="{F0C754D5-7D05-43C0-921E-0C7A3848C55A}" type="pres">
      <dgm:prSet presAssocID="{7308F97D-19CB-4DAB-B565-040591A42363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51E4500-AE5A-415C-9CF0-DDAD33B29461}" type="pres">
      <dgm:prSet presAssocID="{7308F97D-19CB-4DAB-B565-040591A42363}" presName="rootComposite3" presStyleCnt="0"/>
      <dgm:spPr/>
      <dgm:t>
        <a:bodyPr/>
        <a:lstStyle/>
        <a:p>
          <a:endParaRPr lang="en-US"/>
        </a:p>
      </dgm:t>
    </dgm:pt>
    <dgm:pt modelId="{475D8420-1C6B-4D83-85E3-26F30DB93C82}" type="pres">
      <dgm:prSet presAssocID="{7308F97D-19CB-4DAB-B565-040591A42363}" presName="rootText3" presStyleLbl="asst3" presStyleIdx="1" presStyleCnt="3" custScaleX="136730" custScaleY="97005" custLinFactNeighborX="-50852" custLinFactNeighborY="33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64DB52-91FE-4DAE-93EB-AE9DC4AFBF6C}" type="pres">
      <dgm:prSet presAssocID="{7308F97D-19CB-4DAB-B565-040591A42363}" presName="rootConnector3" presStyleLbl="asst3" presStyleIdx="1" presStyleCnt="3"/>
      <dgm:spPr/>
      <dgm:t>
        <a:bodyPr/>
        <a:lstStyle/>
        <a:p>
          <a:endParaRPr lang="en-US"/>
        </a:p>
      </dgm:t>
    </dgm:pt>
    <dgm:pt modelId="{E45B5B78-7DEE-45EB-8F45-B0BB49406004}" type="pres">
      <dgm:prSet presAssocID="{7308F97D-19CB-4DAB-B565-040591A42363}" presName="hierChild6" presStyleCnt="0"/>
      <dgm:spPr/>
      <dgm:t>
        <a:bodyPr/>
        <a:lstStyle/>
        <a:p>
          <a:endParaRPr lang="en-US"/>
        </a:p>
      </dgm:t>
    </dgm:pt>
    <dgm:pt modelId="{F38E3DAB-0F6A-4C4B-8275-EDFB1947B27D}" type="pres">
      <dgm:prSet presAssocID="{7308F97D-19CB-4DAB-B565-040591A42363}" presName="hierChild7" presStyleCnt="0"/>
      <dgm:spPr/>
      <dgm:t>
        <a:bodyPr/>
        <a:lstStyle/>
        <a:p>
          <a:endParaRPr lang="en-US"/>
        </a:p>
      </dgm:t>
    </dgm:pt>
    <dgm:pt modelId="{062214A9-692F-4EAC-819F-9CC8BC704133}" type="pres">
      <dgm:prSet presAssocID="{55B0C5FF-D8D9-4131-AD94-C1F0F2148508}" presName="Name111" presStyleLbl="parChTrans1D4" presStyleIdx="5" presStyleCnt="6"/>
      <dgm:spPr/>
      <dgm:t>
        <a:bodyPr/>
        <a:lstStyle/>
        <a:p>
          <a:endParaRPr lang="en-US"/>
        </a:p>
      </dgm:t>
    </dgm:pt>
    <dgm:pt modelId="{D7E20453-89C1-47D8-9002-1FBE050BAE96}" type="pres">
      <dgm:prSet presAssocID="{ADF3B213-658F-425C-914B-B4852C53703A}" presName="hierRoot3" presStyleCnt="0">
        <dgm:presLayoutVars>
          <dgm:hierBranch val="init"/>
        </dgm:presLayoutVars>
      </dgm:prSet>
      <dgm:spPr/>
    </dgm:pt>
    <dgm:pt modelId="{E606B68C-D1D6-4FAF-AFA7-4D70EDB33FCF}" type="pres">
      <dgm:prSet presAssocID="{ADF3B213-658F-425C-914B-B4852C53703A}" presName="rootComposite3" presStyleCnt="0"/>
      <dgm:spPr/>
    </dgm:pt>
    <dgm:pt modelId="{0EB1BC1E-39C0-452B-90C9-D17DB495DA14}" type="pres">
      <dgm:prSet presAssocID="{ADF3B213-658F-425C-914B-B4852C53703A}" presName="rootText3" presStyleLbl="asst3" presStyleIdx="2" presStyleCnt="3" custScaleX="115207" custLinFactX="2767" custLinFactNeighborX="100000" custLinFactNeighborY="43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12747F-3A94-4578-9715-E2B0B6605DCF}" type="pres">
      <dgm:prSet presAssocID="{ADF3B213-658F-425C-914B-B4852C53703A}" presName="rootConnector3" presStyleLbl="asst3" presStyleIdx="2" presStyleCnt="3"/>
      <dgm:spPr/>
      <dgm:t>
        <a:bodyPr/>
        <a:lstStyle/>
        <a:p>
          <a:endParaRPr lang="en-US"/>
        </a:p>
      </dgm:t>
    </dgm:pt>
    <dgm:pt modelId="{BCBFEF13-C467-42EF-B0B4-CE6B49FA91BD}" type="pres">
      <dgm:prSet presAssocID="{ADF3B213-658F-425C-914B-B4852C53703A}" presName="hierChild6" presStyleCnt="0"/>
      <dgm:spPr/>
    </dgm:pt>
    <dgm:pt modelId="{A5D84F53-9F09-4123-9859-7EC923C935D6}" type="pres">
      <dgm:prSet presAssocID="{ADF3B213-658F-425C-914B-B4852C53703A}" presName="hierChild7" presStyleCnt="0"/>
      <dgm:spPr/>
    </dgm:pt>
    <dgm:pt modelId="{5FC7509A-7705-428F-950A-5F23254537C1}" type="pres">
      <dgm:prSet presAssocID="{3DC5D0C2-0284-4BBA-82EA-015080D4EFCA}" presName="hierChild5" presStyleCnt="0"/>
      <dgm:spPr/>
      <dgm:t>
        <a:bodyPr/>
        <a:lstStyle/>
        <a:p>
          <a:endParaRPr lang="en-US"/>
        </a:p>
      </dgm:t>
    </dgm:pt>
    <dgm:pt modelId="{286FDE4A-ED47-4F60-A3C5-0FFB652DE882}" type="pres">
      <dgm:prSet presAssocID="{296F5EF7-B2E5-4E07-8070-38417EEFAFB1}" presName="hierChild3" presStyleCnt="0"/>
      <dgm:spPr/>
      <dgm:t>
        <a:bodyPr/>
        <a:lstStyle/>
        <a:p>
          <a:endParaRPr lang="en-US"/>
        </a:p>
      </dgm:t>
    </dgm:pt>
  </dgm:ptLst>
  <dgm:cxnLst>
    <dgm:cxn modelId="{C458E630-4368-493A-82C3-C392A3243FCA}" type="presOf" srcId="{6F42AE52-ABF2-4E29-ACFD-061D9CBD4D28}" destId="{92ACC3C3-93A9-4E45-8113-D4A20B4670BE}" srcOrd="1" destOrd="0" presId="urn:microsoft.com/office/officeart/2005/8/layout/orgChart1"/>
    <dgm:cxn modelId="{59A23E93-2899-4441-902A-17DD19A84EB0}" type="presOf" srcId="{296F5EF7-B2E5-4E07-8070-38417EEFAFB1}" destId="{151A7EFF-5977-40B9-BE26-DEC15BF791FD}" srcOrd="1" destOrd="0" presId="urn:microsoft.com/office/officeart/2005/8/layout/orgChart1"/>
    <dgm:cxn modelId="{4EEBE778-3D53-4E06-BA8F-BA612E9D93B6}" type="presOf" srcId="{7AC1902B-3B0F-44BD-8558-CC84F8D56399}" destId="{1158F14A-EA4E-4DC1-881B-E9CDC764E01D}" srcOrd="0" destOrd="0" presId="urn:microsoft.com/office/officeart/2005/8/layout/orgChart1"/>
    <dgm:cxn modelId="{E65EFE2F-5CBA-4004-B82C-135E80412A2A}" type="presOf" srcId="{155916F7-6379-4F53-8376-18808CB4FC98}" destId="{B795A254-0D7F-45BC-B76E-EFEA46D956F6}" srcOrd="0" destOrd="0" presId="urn:microsoft.com/office/officeart/2005/8/layout/orgChart1"/>
    <dgm:cxn modelId="{2F49C863-3D57-48EF-A021-960F1FDB8473}" type="presOf" srcId="{55B0C5FF-D8D9-4131-AD94-C1F0F2148508}" destId="{062214A9-692F-4EAC-819F-9CC8BC704133}" srcOrd="0" destOrd="0" presId="urn:microsoft.com/office/officeart/2005/8/layout/orgChart1"/>
    <dgm:cxn modelId="{949C3B19-05C1-41B0-9E56-BB44E2D7C601}" srcId="{14ED62D6-04B9-4E74-8C2A-D6BF1E2F4FFF}" destId="{7308F97D-19CB-4DAB-B565-040591A42363}" srcOrd="2" destOrd="0" parTransId="{49B6ABB2-461B-4D78-8A3F-7C68D6AB246B}" sibTransId="{2E241322-07A0-4AEA-96FE-16605D9A5396}"/>
    <dgm:cxn modelId="{E54DE370-1562-42E1-848F-F56B32AF0560}" type="presOf" srcId="{F2ABD2DA-6AA1-4C00-8720-D98B6C534CAB}" destId="{5D81F7EC-AB30-45ED-870A-2A862507E293}" srcOrd="0" destOrd="0" presId="urn:microsoft.com/office/officeart/2005/8/layout/orgChart1"/>
    <dgm:cxn modelId="{08C6EFB3-543A-4E80-8675-A0F5FDD2D03B}" type="presOf" srcId="{94070FAC-CF9E-4F7A-AA6D-6E67B1FA6E9E}" destId="{93C5C8B2-6DCB-4B2F-A146-F40D73C549C6}" srcOrd="1" destOrd="0" presId="urn:microsoft.com/office/officeart/2005/8/layout/orgChart1"/>
    <dgm:cxn modelId="{EE6A44E2-45A7-47A8-A921-81C145CC0BCF}" type="presOf" srcId="{2CE08EFE-0537-44B8-AF62-7D41B5B2B943}" destId="{8C802F64-7B2F-4D2D-BDFB-5ECD566757D1}" srcOrd="1" destOrd="0" presId="urn:microsoft.com/office/officeart/2005/8/layout/orgChart1"/>
    <dgm:cxn modelId="{AC27DFE2-A7ED-445B-8147-0A8C6809E56F}" srcId="{14ED62D6-04B9-4E74-8C2A-D6BF1E2F4FFF}" destId="{6F42AE52-ABF2-4E29-ACFD-061D9CBD4D28}" srcOrd="4" destOrd="0" parTransId="{C081A59B-6D65-4EAC-9154-186D7AD328AD}" sibTransId="{57ADF6D8-91B3-47C4-9041-BE916D4B24B9}"/>
    <dgm:cxn modelId="{F7FD8467-2776-4C65-AD8D-BE92099844D5}" type="presOf" srcId="{640E234B-BE4B-4B8A-9BEA-F18B0598DEB6}" destId="{D9ADB981-96B5-4E0B-BA72-8B4EB63C3730}" srcOrd="0" destOrd="0" presId="urn:microsoft.com/office/officeart/2005/8/layout/orgChart1"/>
    <dgm:cxn modelId="{3125D7B7-42EB-476A-9E9E-EEB96B1573E1}" type="presOf" srcId="{49B6ABB2-461B-4D78-8A3F-7C68D6AB246B}" destId="{EEB42701-1461-47CD-B614-50D953A89A65}" srcOrd="0" destOrd="0" presId="urn:microsoft.com/office/officeart/2005/8/layout/orgChart1"/>
    <dgm:cxn modelId="{D2D6227C-115A-4567-A3BB-DEF51824E005}" srcId="{14ED62D6-04B9-4E74-8C2A-D6BF1E2F4FFF}" destId="{2CE08EFE-0537-44B8-AF62-7D41B5B2B943}" srcOrd="0" destOrd="0" parTransId="{D122C630-34A1-4EA6-8550-CF74948F5B39}" sibTransId="{58FC480B-809D-44A9-877C-0E6CE09F7FB6}"/>
    <dgm:cxn modelId="{C7F965A3-22F3-48D5-9BA1-CFE92075EC74}" type="presOf" srcId="{14ED62D6-04B9-4E74-8C2A-D6BF1E2F4FFF}" destId="{D066A7DD-C92D-4805-BC34-275B218C22E6}" srcOrd="0" destOrd="0" presId="urn:microsoft.com/office/officeart/2005/8/layout/orgChart1"/>
    <dgm:cxn modelId="{7D8C9766-99C1-4C18-AFBA-3A607FF57C8B}" type="presOf" srcId="{3DC5D0C2-0284-4BBA-82EA-015080D4EFCA}" destId="{D34A5205-3C1F-4183-BB5E-A1A214F35C0D}" srcOrd="0" destOrd="0" presId="urn:microsoft.com/office/officeart/2005/8/layout/orgChart1"/>
    <dgm:cxn modelId="{0B33FB84-5CDA-4252-847F-F207AE28D76A}" srcId="{296F5EF7-B2E5-4E07-8070-38417EEFAFB1}" destId="{3DC5D0C2-0284-4BBA-82EA-015080D4EFCA}" srcOrd="0" destOrd="0" parTransId="{640E234B-BE4B-4B8A-9BEA-F18B0598DEB6}" sibTransId="{FA7D9154-DF77-4AB9-9EE5-717C45DDC53E}"/>
    <dgm:cxn modelId="{55F6CCA2-128B-4432-92EC-1DE4472C75A0}" srcId="{3DC5D0C2-0284-4BBA-82EA-015080D4EFCA}" destId="{14ED62D6-04B9-4E74-8C2A-D6BF1E2F4FFF}" srcOrd="0" destOrd="0" parTransId="{7AC1902B-3B0F-44BD-8558-CC84F8D56399}" sibTransId="{5A2CD6C3-C82B-431B-B31D-2293995F8C01}"/>
    <dgm:cxn modelId="{B6952B3E-3AA1-4358-BF95-16DBD439BF8C}" type="presOf" srcId="{ADF3B213-658F-425C-914B-B4852C53703A}" destId="{0EB1BC1E-39C0-452B-90C9-D17DB495DA14}" srcOrd="0" destOrd="0" presId="urn:microsoft.com/office/officeart/2005/8/layout/orgChart1"/>
    <dgm:cxn modelId="{18500F53-DE79-454A-9F7C-4F296739EA67}" type="presOf" srcId="{296F5EF7-B2E5-4E07-8070-38417EEFAFB1}" destId="{121BBDBB-5307-4319-B5FD-E1CCBC824331}" srcOrd="0" destOrd="0" presId="urn:microsoft.com/office/officeart/2005/8/layout/orgChart1"/>
    <dgm:cxn modelId="{CD60306D-E02A-4A2D-9E59-2FB19CDBB52C}" type="presOf" srcId="{2CE08EFE-0537-44B8-AF62-7D41B5B2B943}" destId="{EAB8C5C2-5C03-4B47-97F2-C80E5274819E}" srcOrd="0" destOrd="0" presId="urn:microsoft.com/office/officeart/2005/8/layout/orgChart1"/>
    <dgm:cxn modelId="{CC8440E5-6B21-4857-BD6B-3050C9B395AE}" type="presOf" srcId="{14ED62D6-04B9-4E74-8C2A-D6BF1E2F4FFF}" destId="{ACBFB7C4-E6FE-42C9-AC99-DFCB12D293FC}" srcOrd="1" destOrd="0" presId="urn:microsoft.com/office/officeart/2005/8/layout/orgChart1"/>
    <dgm:cxn modelId="{2F261B81-A09E-496D-B1B6-BBAF1B236A59}" type="presOf" srcId="{7308F97D-19CB-4DAB-B565-040591A42363}" destId="{475D8420-1C6B-4D83-85E3-26F30DB93C82}" srcOrd="0" destOrd="0" presId="urn:microsoft.com/office/officeart/2005/8/layout/orgChart1"/>
    <dgm:cxn modelId="{627D86D1-7149-4D1E-B513-F7868BC9A275}" type="presOf" srcId="{94070FAC-CF9E-4F7A-AA6D-6E67B1FA6E9E}" destId="{1FBA561D-3AC6-42D2-A633-DBC105DE0BA1}" srcOrd="0" destOrd="0" presId="urn:microsoft.com/office/officeart/2005/8/layout/orgChart1"/>
    <dgm:cxn modelId="{EF3B816A-3EE6-4407-A3F9-25E462A65798}" type="presOf" srcId="{4F146703-E002-4D5E-BACD-65C059807890}" destId="{F51EC6C5-56B9-4CAC-9B76-C852D9C7FAF7}" srcOrd="0" destOrd="0" presId="urn:microsoft.com/office/officeart/2005/8/layout/orgChart1"/>
    <dgm:cxn modelId="{B7D52FED-2A40-4A0A-A3DC-3E2B9B2D102E}" type="presOf" srcId="{6F42AE52-ABF2-4E29-ACFD-061D9CBD4D28}" destId="{018F48E8-ED83-42C0-B7A3-0115E9D907FF}" srcOrd="0" destOrd="0" presId="urn:microsoft.com/office/officeart/2005/8/layout/orgChart1"/>
    <dgm:cxn modelId="{D81E7E1E-76FF-40FD-872E-75F6B5D07594}" srcId="{155916F7-6379-4F53-8376-18808CB4FC98}" destId="{296F5EF7-B2E5-4E07-8070-38417EEFAFB1}" srcOrd="0" destOrd="0" parTransId="{A860DEBA-013C-48D2-A1FD-D822F2FD4191}" sibTransId="{908678C9-5360-45CF-8B3E-F31848C82774}"/>
    <dgm:cxn modelId="{BF3C7ACF-6E43-472B-A59B-0E319888DB8B}" type="presOf" srcId="{3DC5D0C2-0284-4BBA-82EA-015080D4EFCA}" destId="{89DBF17E-6811-46D3-A182-E1D27221A1B8}" srcOrd="1" destOrd="0" presId="urn:microsoft.com/office/officeart/2005/8/layout/orgChart1"/>
    <dgm:cxn modelId="{BA30914F-F914-4501-9EA1-7E44A94B375D}" srcId="{14ED62D6-04B9-4E74-8C2A-D6BF1E2F4FFF}" destId="{94070FAC-CF9E-4F7A-AA6D-6E67B1FA6E9E}" srcOrd="1" destOrd="0" parTransId="{4F146703-E002-4D5E-BACD-65C059807890}" sibTransId="{1B9CC405-1DE0-4DA0-8F3E-0D3D3B7BB519}"/>
    <dgm:cxn modelId="{D2D45602-A694-40C9-9CC1-FB413906D84C}" type="presOf" srcId="{C081A59B-6D65-4EAC-9154-186D7AD328AD}" destId="{263F0623-2EF9-40A8-A2F2-C2B16D51C9C0}" srcOrd="0" destOrd="0" presId="urn:microsoft.com/office/officeart/2005/8/layout/orgChart1"/>
    <dgm:cxn modelId="{7568DC5B-A64F-48A0-A1B4-7FFF7AE79ADA}" srcId="{7308F97D-19CB-4DAB-B565-040591A42363}" destId="{ADF3B213-658F-425C-914B-B4852C53703A}" srcOrd="0" destOrd="0" parTransId="{55B0C5FF-D8D9-4131-AD94-C1F0F2148508}" sibTransId="{F210821E-7B27-4AA2-B70B-97F878365C99}"/>
    <dgm:cxn modelId="{AC2B601A-25E6-418D-BD1F-94A7A7B90CB8}" type="presOf" srcId="{0BDB6529-9626-4E73-AB3C-CDB1EDFEFAC4}" destId="{4540F683-63C5-4342-90D1-A6D48B0F23C2}" srcOrd="0" destOrd="0" presId="urn:microsoft.com/office/officeart/2005/8/layout/orgChart1"/>
    <dgm:cxn modelId="{08626F11-56C6-4133-ADB4-6357D2D89D4A}" type="presOf" srcId="{0BDB6529-9626-4E73-AB3C-CDB1EDFEFAC4}" destId="{D93D9AB3-8068-4B81-8045-E5FE3B81F753}" srcOrd="1" destOrd="0" presId="urn:microsoft.com/office/officeart/2005/8/layout/orgChart1"/>
    <dgm:cxn modelId="{BF4AE0D0-BCE6-4393-B599-907E34A7889E}" srcId="{14ED62D6-04B9-4E74-8C2A-D6BF1E2F4FFF}" destId="{0BDB6529-9626-4E73-AB3C-CDB1EDFEFAC4}" srcOrd="3" destOrd="0" parTransId="{F2ABD2DA-6AA1-4C00-8720-D98B6C534CAB}" sibTransId="{FB497022-34CE-4771-85B1-980F127A6994}"/>
    <dgm:cxn modelId="{52650AE5-B575-4E50-B71D-7C92200A9970}" type="presOf" srcId="{ADF3B213-658F-425C-914B-B4852C53703A}" destId="{3A12747F-3A94-4578-9715-E2B0B6605DCF}" srcOrd="1" destOrd="0" presId="urn:microsoft.com/office/officeart/2005/8/layout/orgChart1"/>
    <dgm:cxn modelId="{AB09D294-EA68-40D5-885B-DCFC88EE520E}" type="presOf" srcId="{D122C630-34A1-4EA6-8550-CF74948F5B39}" destId="{3AF1CC57-80BF-47BA-8B1C-0340BF869B61}" srcOrd="0" destOrd="0" presId="urn:microsoft.com/office/officeart/2005/8/layout/orgChart1"/>
    <dgm:cxn modelId="{C16E2B1B-D006-4E47-B7E9-3ED6BD5A0707}" type="presOf" srcId="{7308F97D-19CB-4DAB-B565-040591A42363}" destId="{7E64DB52-91FE-4DAE-93EB-AE9DC4AFBF6C}" srcOrd="1" destOrd="0" presId="urn:microsoft.com/office/officeart/2005/8/layout/orgChart1"/>
    <dgm:cxn modelId="{E15B14A7-25FF-48E2-A357-D4569CB71ABE}" type="presParOf" srcId="{B795A254-0D7F-45BC-B76E-EFEA46D956F6}" destId="{5517F1A6-4DD4-4F15-8A5E-EA3320DC99C3}" srcOrd="0" destOrd="0" presId="urn:microsoft.com/office/officeart/2005/8/layout/orgChart1"/>
    <dgm:cxn modelId="{0FADE43F-566E-40E8-8F52-8930382F31C9}" type="presParOf" srcId="{5517F1A6-4DD4-4F15-8A5E-EA3320DC99C3}" destId="{8FBBB6C6-095C-4E09-91AC-4684442090B1}" srcOrd="0" destOrd="0" presId="urn:microsoft.com/office/officeart/2005/8/layout/orgChart1"/>
    <dgm:cxn modelId="{2B25EF50-0B29-4656-AF36-C890F6F9B445}" type="presParOf" srcId="{8FBBB6C6-095C-4E09-91AC-4684442090B1}" destId="{121BBDBB-5307-4319-B5FD-E1CCBC824331}" srcOrd="0" destOrd="0" presId="urn:microsoft.com/office/officeart/2005/8/layout/orgChart1"/>
    <dgm:cxn modelId="{C62A531A-811C-49AC-B46E-F8141D8BCA39}" type="presParOf" srcId="{8FBBB6C6-095C-4E09-91AC-4684442090B1}" destId="{151A7EFF-5977-40B9-BE26-DEC15BF791FD}" srcOrd="1" destOrd="0" presId="urn:microsoft.com/office/officeart/2005/8/layout/orgChart1"/>
    <dgm:cxn modelId="{6F8D1FD7-904B-42C2-B523-40AF6A1F9754}" type="presParOf" srcId="{5517F1A6-4DD4-4F15-8A5E-EA3320DC99C3}" destId="{030EA869-E233-4C75-A156-83D830FD3B03}" srcOrd="1" destOrd="0" presId="urn:microsoft.com/office/officeart/2005/8/layout/orgChart1"/>
    <dgm:cxn modelId="{2C9DCB53-0EA1-47D2-BD55-DA87CA02EAD1}" type="presParOf" srcId="{030EA869-E233-4C75-A156-83D830FD3B03}" destId="{D9ADB981-96B5-4E0B-BA72-8B4EB63C3730}" srcOrd="0" destOrd="0" presId="urn:microsoft.com/office/officeart/2005/8/layout/orgChart1"/>
    <dgm:cxn modelId="{FEEC0ED7-7F0A-4E73-813D-C6953A17920E}" type="presParOf" srcId="{030EA869-E233-4C75-A156-83D830FD3B03}" destId="{40D6AA34-1EC3-4DC4-8D8C-5C639F3BB177}" srcOrd="1" destOrd="0" presId="urn:microsoft.com/office/officeart/2005/8/layout/orgChart1"/>
    <dgm:cxn modelId="{10AC187F-B1F9-441C-B48B-07E11F37A924}" type="presParOf" srcId="{40D6AA34-1EC3-4DC4-8D8C-5C639F3BB177}" destId="{01515E94-12C4-423B-A954-9AF9E814FD14}" srcOrd="0" destOrd="0" presId="urn:microsoft.com/office/officeart/2005/8/layout/orgChart1"/>
    <dgm:cxn modelId="{6D209CD6-1CDB-4FFD-95A2-1B85C3D3EBD9}" type="presParOf" srcId="{01515E94-12C4-423B-A954-9AF9E814FD14}" destId="{D34A5205-3C1F-4183-BB5E-A1A214F35C0D}" srcOrd="0" destOrd="0" presId="urn:microsoft.com/office/officeart/2005/8/layout/orgChart1"/>
    <dgm:cxn modelId="{6DF91A69-2067-4AE1-8B91-0CD379A23C02}" type="presParOf" srcId="{01515E94-12C4-423B-A954-9AF9E814FD14}" destId="{89DBF17E-6811-46D3-A182-E1D27221A1B8}" srcOrd="1" destOrd="0" presId="urn:microsoft.com/office/officeart/2005/8/layout/orgChart1"/>
    <dgm:cxn modelId="{99B2D8CC-55D2-4992-83E9-55F172B7EC8F}" type="presParOf" srcId="{40D6AA34-1EC3-4DC4-8D8C-5C639F3BB177}" destId="{8955BD69-9A3F-4383-B983-4049CBA2D1C4}" srcOrd="1" destOrd="0" presId="urn:microsoft.com/office/officeart/2005/8/layout/orgChart1"/>
    <dgm:cxn modelId="{540C21BF-3624-4EBB-8702-E091970B7273}" type="presParOf" srcId="{8955BD69-9A3F-4383-B983-4049CBA2D1C4}" destId="{1158F14A-EA4E-4DC1-881B-E9CDC764E01D}" srcOrd="0" destOrd="0" presId="urn:microsoft.com/office/officeart/2005/8/layout/orgChart1"/>
    <dgm:cxn modelId="{A8F45239-8EB7-407E-A990-13FD60804723}" type="presParOf" srcId="{8955BD69-9A3F-4383-B983-4049CBA2D1C4}" destId="{18D9FCBC-E88E-44CF-8D4B-A9DCBEBF6B33}" srcOrd="1" destOrd="0" presId="urn:microsoft.com/office/officeart/2005/8/layout/orgChart1"/>
    <dgm:cxn modelId="{F0128DA6-1AAD-4CAE-96A2-64D1D34B54C4}" type="presParOf" srcId="{18D9FCBC-E88E-44CF-8D4B-A9DCBEBF6B33}" destId="{3CE809AA-BF55-4FC7-9374-3BE3B3A70393}" srcOrd="0" destOrd="0" presId="urn:microsoft.com/office/officeart/2005/8/layout/orgChart1"/>
    <dgm:cxn modelId="{995B9DC4-7C24-41B5-A43A-0BA0A5198079}" type="presParOf" srcId="{3CE809AA-BF55-4FC7-9374-3BE3B3A70393}" destId="{D066A7DD-C92D-4805-BC34-275B218C22E6}" srcOrd="0" destOrd="0" presId="urn:microsoft.com/office/officeart/2005/8/layout/orgChart1"/>
    <dgm:cxn modelId="{A80A1E5E-6F94-4EAF-93E3-E6403D80B603}" type="presParOf" srcId="{3CE809AA-BF55-4FC7-9374-3BE3B3A70393}" destId="{ACBFB7C4-E6FE-42C9-AC99-DFCB12D293FC}" srcOrd="1" destOrd="0" presId="urn:microsoft.com/office/officeart/2005/8/layout/orgChart1"/>
    <dgm:cxn modelId="{956D180C-5A34-4455-95D8-1F5C492C9D34}" type="presParOf" srcId="{18D9FCBC-E88E-44CF-8D4B-A9DCBEBF6B33}" destId="{D6D7056A-325C-4B8D-8D6E-AC725B66FA67}" srcOrd="1" destOrd="0" presId="urn:microsoft.com/office/officeart/2005/8/layout/orgChart1"/>
    <dgm:cxn modelId="{B8BAC899-8780-4C23-9F8D-24C4E244783A}" type="presParOf" srcId="{D6D7056A-325C-4B8D-8D6E-AC725B66FA67}" destId="{3AF1CC57-80BF-47BA-8B1C-0340BF869B61}" srcOrd="0" destOrd="0" presId="urn:microsoft.com/office/officeart/2005/8/layout/orgChart1"/>
    <dgm:cxn modelId="{A2914084-F73A-4030-8740-D7575C6A3F16}" type="presParOf" srcId="{D6D7056A-325C-4B8D-8D6E-AC725B66FA67}" destId="{16D5BD03-1B71-4968-9E3B-89BAD23C539C}" srcOrd="1" destOrd="0" presId="urn:microsoft.com/office/officeart/2005/8/layout/orgChart1"/>
    <dgm:cxn modelId="{4C93FA46-030D-4BC2-BFE6-0A09F5EF4287}" type="presParOf" srcId="{16D5BD03-1B71-4968-9E3B-89BAD23C539C}" destId="{E34D1370-D56A-490E-819F-0373C08A53AB}" srcOrd="0" destOrd="0" presId="urn:microsoft.com/office/officeart/2005/8/layout/orgChart1"/>
    <dgm:cxn modelId="{F3BF360F-54A4-4D26-9D4F-D81EB905A397}" type="presParOf" srcId="{E34D1370-D56A-490E-819F-0373C08A53AB}" destId="{EAB8C5C2-5C03-4B47-97F2-C80E5274819E}" srcOrd="0" destOrd="0" presId="urn:microsoft.com/office/officeart/2005/8/layout/orgChart1"/>
    <dgm:cxn modelId="{22EACDC7-C7B9-41E8-A5C6-967F02CD1914}" type="presParOf" srcId="{E34D1370-D56A-490E-819F-0373C08A53AB}" destId="{8C802F64-7B2F-4D2D-BDFB-5ECD566757D1}" srcOrd="1" destOrd="0" presId="urn:microsoft.com/office/officeart/2005/8/layout/orgChart1"/>
    <dgm:cxn modelId="{21B932DC-8955-493B-A659-32970E991F23}" type="presParOf" srcId="{16D5BD03-1B71-4968-9E3B-89BAD23C539C}" destId="{29663997-632A-48F5-B3CC-DBA19A63B6DB}" srcOrd="1" destOrd="0" presId="urn:microsoft.com/office/officeart/2005/8/layout/orgChart1"/>
    <dgm:cxn modelId="{F8164584-13B3-46CD-BCDC-F9CA57FFCC1A}" type="presParOf" srcId="{16D5BD03-1B71-4968-9E3B-89BAD23C539C}" destId="{D34237B3-5FD9-4A63-B5A0-0A803AE57A87}" srcOrd="2" destOrd="0" presId="urn:microsoft.com/office/officeart/2005/8/layout/orgChart1"/>
    <dgm:cxn modelId="{64A50CDA-12CD-40ED-9E31-3061221E17C0}" type="presParOf" srcId="{D6D7056A-325C-4B8D-8D6E-AC725B66FA67}" destId="{5D81F7EC-AB30-45ED-870A-2A862507E293}" srcOrd="2" destOrd="0" presId="urn:microsoft.com/office/officeart/2005/8/layout/orgChart1"/>
    <dgm:cxn modelId="{F29482B0-509E-442E-91EB-21ECAF0C742D}" type="presParOf" srcId="{D6D7056A-325C-4B8D-8D6E-AC725B66FA67}" destId="{1ABF5582-F899-472E-B7B3-1911646D4E9D}" srcOrd="3" destOrd="0" presId="urn:microsoft.com/office/officeart/2005/8/layout/orgChart1"/>
    <dgm:cxn modelId="{2BB05AC3-2CF7-41C9-836B-461BD3C3F01A}" type="presParOf" srcId="{1ABF5582-F899-472E-B7B3-1911646D4E9D}" destId="{47DBB151-3B92-4610-BE84-9F69BCD75D68}" srcOrd="0" destOrd="0" presId="urn:microsoft.com/office/officeart/2005/8/layout/orgChart1"/>
    <dgm:cxn modelId="{1280310F-C8A7-41AC-9626-0555D6A55FB7}" type="presParOf" srcId="{47DBB151-3B92-4610-BE84-9F69BCD75D68}" destId="{4540F683-63C5-4342-90D1-A6D48B0F23C2}" srcOrd="0" destOrd="0" presId="urn:microsoft.com/office/officeart/2005/8/layout/orgChart1"/>
    <dgm:cxn modelId="{EAF9C8A8-BBAB-494B-9DE3-4EC5CCF7EBF9}" type="presParOf" srcId="{47DBB151-3B92-4610-BE84-9F69BCD75D68}" destId="{D93D9AB3-8068-4B81-8045-E5FE3B81F753}" srcOrd="1" destOrd="0" presId="urn:microsoft.com/office/officeart/2005/8/layout/orgChart1"/>
    <dgm:cxn modelId="{79785CA9-C995-4253-9B5F-303003645A27}" type="presParOf" srcId="{1ABF5582-F899-472E-B7B3-1911646D4E9D}" destId="{C33890A0-5CEE-4FF7-BC0A-686C9D3421CE}" srcOrd="1" destOrd="0" presId="urn:microsoft.com/office/officeart/2005/8/layout/orgChart1"/>
    <dgm:cxn modelId="{931DA126-B4D5-4F35-B76E-84FBE6AE15F6}" type="presParOf" srcId="{1ABF5582-F899-472E-B7B3-1911646D4E9D}" destId="{A8F35454-071E-4ACC-BE9B-2EF6CFB33FD9}" srcOrd="2" destOrd="0" presId="urn:microsoft.com/office/officeart/2005/8/layout/orgChart1"/>
    <dgm:cxn modelId="{EC9B8731-1D30-4DFD-AD25-4E6CFDE244C5}" type="presParOf" srcId="{D6D7056A-325C-4B8D-8D6E-AC725B66FA67}" destId="{263F0623-2EF9-40A8-A2F2-C2B16D51C9C0}" srcOrd="4" destOrd="0" presId="urn:microsoft.com/office/officeart/2005/8/layout/orgChart1"/>
    <dgm:cxn modelId="{B122410E-42C3-4031-9EED-A46A6876CDC7}" type="presParOf" srcId="{D6D7056A-325C-4B8D-8D6E-AC725B66FA67}" destId="{BF85449C-0FA4-4C36-883C-254CA7FF3C95}" srcOrd="5" destOrd="0" presId="urn:microsoft.com/office/officeart/2005/8/layout/orgChart1"/>
    <dgm:cxn modelId="{F89AAD8A-2590-4619-9AC1-1F2FC6DD7390}" type="presParOf" srcId="{BF85449C-0FA4-4C36-883C-254CA7FF3C95}" destId="{F392D392-D989-4B4C-9422-463DE379815A}" srcOrd="0" destOrd="0" presId="urn:microsoft.com/office/officeart/2005/8/layout/orgChart1"/>
    <dgm:cxn modelId="{F09EA267-14BE-46F4-8822-D73020F644F8}" type="presParOf" srcId="{F392D392-D989-4B4C-9422-463DE379815A}" destId="{018F48E8-ED83-42C0-B7A3-0115E9D907FF}" srcOrd="0" destOrd="0" presId="urn:microsoft.com/office/officeart/2005/8/layout/orgChart1"/>
    <dgm:cxn modelId="{F16292B3-9FF3-4BA1-A28B-E783FB53EF80}" type="presParOf" srcId="{F392D392-D989-4B4C-9422-463DE379815A}" destId="{92ACC3C3-93A9-4E45-8113-D4A20B4670BE}" srcOrd="1" destOrd="0" presId="urn:microsoft.com/office/officeart/2005/8/layout/orgChart1"/>
    <dgm:cxn modelId="{1AFE6C95-811D-4E4C-9273-7626B99351FA}" type="presParOf" srcId="{BF85449C-0FA4-4C36-883C-254CA7FF3C95}" destId="{803DDEC3-804B-4C94-9FEA-9786DE23A455}" srcOrd="1" destOrd="0" presId="urn:microsoft.com/office/officeart/2005/8/layout/orgChart1"/>
    <dgm:cxn modelId="{47A5C73F-B7B9-45F4-A2AF-06D9566B2480}" type="presParOf" srcId="{BF85449C-0FA4-4C36-883C-254CA7FF3C95}" destId="{41754F8E-E0F3-41C4-89A8-89634AE0CA06}" srcOrd="2" destOrd="0" presId="urn:microsoft.com/office/officeart/2005/8/layout/orgChart1"/>
    <dgm:cxn modelId="{7A07679A-432D-4149-A010-07BFF28BA5F8}" type="presParOf" srcId="{18D9FCBC-E88E-44CF-8D4B-A9DCBEBF6B33}" destId="{333CFC36-9138-425D-A29F-7116E7B867DC}" srcOrd="2" destOrd="0" presId="urn:microsoft.com/office/officeart/2005/8/layout/orgChart1"/>
    <dgm:cxn modelId="{4BDEC2CB-D43B-497E-8B76-D94C3D07A5FA}" type="presParOf" srcId="{333CFC36-9138-425D-A29F-7116E7B867DC}" destId="{F51EC6C5-56B9-4CAC-9B76-C852D9C7FAF7}" srcOrd="0" destOrd="0" presId="urn:microsoft.com/office/officeart/2005/8/layout/orgChart1"/>
    <dgm:cxn modelId="{8C381D73-A361-4E59-8EB7-8A5C5AF026E8}" type="presParOf" srcId="{333CFC36-9138-425D-A29F-7116E7B867DC}" destId="{482FBC84-0E41-40B2-8011-EAE519F9AF73}" srcOrd="1" destOrd="0" presId="urn:microsoft.com/office/officeart/2005/8/layout/orgChart1"/>
    <dgm:cxn modelId="{EC0E96D0-0145-4EED-801D-27B461E20742}" type="presParOf" srcId="{482FBC84-0E41-40B2-8011-EAE519F9AF73}" destId="{754FB88A-09EE-4072-86AC-F9D5F3B47F14}" srcOrd="0" destOrd="0" presId="urn:microsoft.com/office/officeart/2005/8/layout/orgChart1"/>
    <dgm:cxn modelId="{116D8096-1745-4394-87FD-EB28FB6A629B}" type="presParOf" srcId="{754FB88A-09EE-4072-86AC-F9D5F3B47F14}" destId="{1FBA561D-3AC6-42D2-A633-DBC105DE0BA1}" srcOrd="0" destOrd="0" presId="urn:microsoft.com/office/officeart/2005/8/layout/orgChart1"/>
    <dgm:cxn modelId="{92D377D5-A7FB-4DEC-806A-17EAD6A20045}" type="presParOf" srcId="{754FB88A-09EE-4072-86AC-F9D5F3B47F14}" destId="{93C5C8B2-6DCB-4B2F-A146-F40D73C549C6}" srcOrd="1" destOrd="0" presId="urn:microsoft.com/office/officeart/2005/8/layout/orgChart1"/>
    <dgm:cxn modelId="{9489D70C-C2BD-48F4-88D6-C7FB98948CCB}" type="presParOf" srcId="{482FBC84-0E41-40B2-8011-EAE519F9AF73}" destId="{4A8D0511-9715-4ADA-A26D-2016E5DBAB4F}" srcOrd="1" destOrd="0" presId="urn:microsoft.com/office/officeart/2005/8/layout/orgChart1"/>
    <dgm:cxn modelId="{080D7BFD-25E9-4CCF-9C1A-1D1D55F1F0AA}" type="presParOf" srcId="{482FBC84-0E41-40B2-8011-EAE519F9AF73}" destId="{6A38F95E-836B-4B21-BF1E-93FC7D76D3EC}" srcOrd="2" destOrd="0" presId="urn:microsoft.com/office/officeart/2005/8/layout/orgChart1"/>
    <dgm:cxn modelId="{534A8E6F-7B7B-4B0E-B5FB-B77C5A11D558}" type="presParOf" srcId="{333CFC36-9138-425D-A29F-7116E7B867DC}" destId="{EEB42701-1461-47CD-B614-50D953A89A65}" srcOrd="2" destOrd="0" presId="urn:microsoft.com/office/officeart/2005/8/layout/orgChart1"/>
    <dgm:cxn modelId="{BB064B14-67F4-4CD4-8AF5-8CAC54FDC964}" type="presParOf" srcId="{333CFC36-9138-425D-A29F-7116E7B867DC}" destId="{F0C754D5-7D05-43C0-921E-0C7A3848C55A}" srcOrd="3" destOrd="0" presId="urn:microsoft.com/office/officeart/2005/8/layout/orgChart1"/>
    <dgm:cxn modelId="{8E7297B0-541D-4562-9B39-307E1C6250FC}" type="presParOf" srcId="{F0C754D5-7D05-43C0-921E-0C7A3848C55A}" destId="{C51E4500-AE5A-415C-9CF0-DDAD33B29461}" srcOrd="0" destOrd="0" presId="urn:microsoft.com/office/officeart/2005/8/layout/orgChart1"/>
    <dgm:cxn modelId="{822FBD6C-21F2-4EA8-8994-F8488A111301}" type="presParOf" srcId="{C51E4500-AE5A-415C-9CF0-DDAD33B29461}" destId="{475D8420-1C6B-4D83-85E3-26F30DB93C82}" srcOrd="0" destOrd="0" presId="urn:microsoft.com/office/officeart/2005/8/layout/orgChart1"/>
    <dgm:cxn modelId="{1E01111F-49A0-4BEE-B08A-7BCDBC22FFBB}" type="presParOf" srcId="{C51E4500-AE5A-415C-9CF0-DDAD33B29461}" destId="{7E64DB52-91FE-4DAE-93EB-AE9DC4AFBF6C}" srcOrd="1" destOrd="0" presId="urn:microsoft.com/office/officeart/2005/8/layout/orgChart1"/>
    <dgm:cxn modelId="{F8AC98E4-A085-48C4-B5F1-FBBB464C7D5D}" type="presParOf" srcId="{F0C754D5-7D05-43C0-921E-0C7A3848C55A}" destId="{E45B5B78-7DEE-45EB-8F45-B0BB49406004}" srcOrd="1" destOrd="0" presId="urn:microsoft.com/office/officeart/2005/8/layout/orgChart1"/>
    <dgm:cxn modelId="{76642FD9-30BE-4D44-A56C-46CDBE5383DE}" type="presParOf" srcId="{F0C754D5-7D05-43C0-921E-0C7A3848C55A}" destId="{F38E3DAB-0F6A-4C4B-8275-EDFB1947B27D}" srcOrd="2" destOrd="0" presId="urn:microsoft.com/office/officeart/2005/8/layout/orgChart1"/>
    <dgm:cxn modelId="{C16A88E5-F5A6-4094-84E1-F050AFEB54CB}" type="presParOf" srcId="{F38E3DAB-0F6A-4C4B-8275-EDFB1947B27D}" destId="{062214A9-692F-4EAC-819F-9CC8BC704133}" srcOrd="0" destOrd="0" presId="urn:microsoft.com/office/officeart/2005/8/layout/orgChart1"/>
    <dgm:cxn modelId="{3ABF3A23-E981-42D2-AF40-51A04C1AC3D1}" type="presParOf" srcId="{F38E3DAB-0F6A-4C4B-8275-EDFB1947B27D}" destId="{D7E20453-89C1-47D8-9002-1FBE050BAE96}" srcOrd="1" destOrd="0" presId="urn:microsoft.com/office/officeart/2005/8/layout/orgChart1"/>
    <dgm:cxn modelId="{E97684F2-BB9A-41D6-8CCE-645A3AC34499}" type="presParOf" srcId="{D7E20453-89C1-47D8-9002-1FBE050BAE96}" destId="{E606B68C-D1D6-4FAF-AFA7-4D70EDB33FCF}" srcOrd="0" destOrd="0" presId="urn:microsoft.com/office/officeart/2005/8/layout/orgChart1"/>
    <dgm:cxn modelId="{1D0570B2-CB6C-4990-B51A-F333771C16E1}" type="presParOf" srcId="{E606B68C-D1D6-4FAF-AFA7-4D70EDB33FCF}" destId="{0EB1BC1E-39C0-452B-90C9-D17DB495DA14}" srcOrd="0" destOrd="0" presId="urn:microsoft.com/office/officeart/2005/8/layout/orgChart1"/>
    <dgm:cxn modelId="{19EE7617-85C8-4470-BB0F-0308D681C422}" type="presParOf" srcId="{E606B68C-D1D6-4FAF-AFA7-4D70EDB33FCF}" destId="{3A12747F-3A94-4578-9715-E2B0B6605DCF}" srcOrd="1" destOrd="0" presId="urn:microsoft.com/office/officeart/2005/8/layout/orgChart1"/>
    <dgm:cxn modelId="{9E1C204A-846C-4192-8617-E416AE202C5B}" type="presParOf" srcId="{D7E20453-89C1-47D8-9002-1FBE050BAE96}" destId="{BCBFEF13-C467-42EF-B0B4-CE6B49FA91BD}" srcOrd="1" destOrd="0" presId="urn:microsoft.com/office/officeart/2005/8/layout/orgChart1"/>
    <dgm:cxn modelId="{EBADAAB6-9278-4E30-B9DF-9324FD8ED225}" type="presParOf" srcId="{D7E20453-89C1-47D8-9002-1FBE050BAE96}" destId="{A5D84F53-9F09-4123-9859-7EC923C935D6}" srcOrd="2" destOrd="0" presId="urn:microsoft.com/office/officeart/2005/8/layout/orgChart1"/>
    <dgm:cxn modelId="{C28E2D98-D737-4B62-817A-540DE182EEB7}" type="presParOf" srcId="{40D6AA34-1EC3-4DC4-8D8C-5C639F3BB177}" destId="{5FC7509A-7705-428F-950A-5F23254537C1}" srcOrd="2" destOrd="0" presId="urn:microsoft.com/office/officeart/2005/8/layout/orgChart1"/>
    <dgm:cxn modelId="{04F064BF-4C4A-42FA-A788-FE2C4D91CDD6}" type="presParOf" srcId="{5517F1A6-4DD4-4F15-8A5E-EA3320DC99C3}" destId="{286FDE4A-ED47-4F60-A3C5-0FFB652DE8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214A9-692F-4EAC-819F-9CC8BC704133}">
      <dsp:nvSpPr>
        <dsp:cNvPr id="0" name=""/>
        <dsp:cNvSpPr/>
      </dsp:nvSpPr>
      <dsp:spPr>
        <a:xfrm>
          <a:off x="5339450" y="3785238"/>
          <a:ext cx="375555" cy="700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0228"/>
              </a:lnTo>
              <a:lnTo>
                <a:pt x="375555" y="70022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42701-1461-47CD-B614-50D953A89A65}">
      <dsp:nvSpPr>
        <dsp:cNvPr id="0" name=""/>
        <dsp:cNvSpPr/>
      </dsp:nvSpPr>
      <dsp:spPr>
        <a:xfrm>
          <a:off x="4191000" y="2691304"/>
          <a:ext cx="228600" cy="767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634"/>
              </a:lnTo>
              <a:lnTo>
                <a:pt x="228600" y="76763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EC6C5-56B9-4CAC-9B76-C852D9C7FAF7}">
      <dsp:nvSpPr>
        <dsp:cNvPr id="0" name=""/>
        <dsp:cNvSpPr/>
      </dsp:nvSpPr>
      <dsp:spPr>
        <a:xfrm>
          <a:off x="3555305" y="2691304"/>
          <a:ext cx="635694" cy="769269"/>
        </a:xfrm>
        <a:custGeom>
          <a:avLst/>
          <a:gdLst/>
          <a:ahLst/>
          <a:cxnLst/>
          <a:rect l="0" t="0" r="0" b="0"/>
          <a:pathLst>
            <a:path>
              <a:moveTo>
                <a:pt x="635694" y="0"/>
              </a:moveTo>
              <a:lnTo>
                <a:pt x="635694" y="769269"/>
              </a:lnTo>
              <a:lnTo>
                <a:pt x="0" y="76926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F0623-2EF9-40A8-A2F2-C2B16D51C9C0}">
      <dsp:nvSpPr>
        <dsp:cNvPr id="0" name=""/>
        <dsp:cNvSpPr/>
      </dsp:nvSpPr>
      <dsp:spPr>
        <a:xfrm>
          <a:off x="957179" y="2691304"/>
          <a:ext cx="3233820" cy="432894"/>
        </a:xfrm>
        <a:custGeom>
          <a:avLst/>
          <a:gdLst/>
          <a:ahLst/>
          <a:cxnLst/>
          <a:rect l="0" t="0" r="0" b="0"/>
          <a:pathLst>
            <a:path>
              <a:moveTo>
                <a:pt x="3233820" y="0"/>
              </a:moveTo>
              <a:lnTo>
                <a:pt x="3233820" y="291616"/>
              </a:lnTo>
              <a:lnTo>
                <a:pt x="0" y="291616"/>
              </a:lnTo>
              <a:lnTo>
                <a:pt x="0" y="4328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1F7EC-AB30-45ED-870A-2A862507E293}">
      <dsp:nvSpPr>
        <dsp:cNvPr id="0" name=""/>
        <dsp:cNvSpPr/>
      </dsp:nvSpPr>
      <dsp:spPr>
        <a:xfrm>
          <a:off x="4191000" y="2691304"/>
          <a:ext cx="2926158" cy="432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616"/>
              </a:lnTo>
              <a:lnTo>
                <a:pt x="2926158" y="291616"/>
              </a:lnTo>
              <a:lnTo>
                <a:pt x="2926158" y="4328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1CC57-80BF-47BA-8B1C-0340BF869B61}">
      <dsp:nvSpPr>
        <dsp:cNvPr id="0" name=""/>
        <dsp:cNvSpPr/>
      </dsp:nvSpPr>
      <dsp:spPr>
        <a:xfrm>
          <a:off x="3468372" y="2691304"/>
          <a:ext cx="722627" cy="1457787"/>
        </a:xfrm>
        <a:custGeom>
          <a:avLst/>
          <a:gdLst/>
          <a:ahLst/>
          <a:cxnLst/>
          <a:rect l="0" t="0" r="0" b="0"/>
          <a:pathLst>
            <a:path>
              <a:moveTo>
                <a:pt x="722627" y="0"/>
              </a:moveTo>
              <a:lnTo>
                <a:pt x="722627" y="1316510"/>
              </a:lnTo>
              <a:lnTo>
                <a:pt x="0" y="1316510"/>
              </a:lnTo>
              <a:lnTo>
                <a:pt x="0" y="145778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8F14A-EA4E-4DC1-881B-E9CDC764E01D}">
      <dsp:nvSpPr>
        <dsp:cNvPr id="0" name=""/>
        <dsp:cNvSpPr/>
      </dsp:nvSpPr>
      <dsp:spPr>
        <a:xfrm>
          <a:off x="4145280" y="1729056"/>
          <a:ext cx="91440" cy="2521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1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DB981-96B5-4E0B-BA72-8B4EB63C3730}">
      <dsp:nvSpPr>
        <dsp:cNvPr id="0" name=""/>
        <dsp:cNvSpPr/>
      </dsp:nvSpPr>
      <dsp:spPr>
        <a:xfrm>
          <a:off x="4145279" y="677885"/>
          <a:ext cx="91440" cy="3889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91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BBDBB-5307-4319-B5FD-E1CCBC824331}">
      <dsp:nvSpPr>
        <dsp:cNvPr id="0" name=""/>
        <dsp:cNvSpPr/>
      </dsp:nvSpPr>
      <dsp:spPr>
        <a:xfrm>
          <a:off x="2608269" y="5135"/>
          <a:ext cx="3165461" cy="672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Douglas County </a:t>
          </a:r>
          <a:br>
            <a:rPr lang="en-US" sz="1800" kern="1200" dirty="0" smtClean="0"/>
          </a:br>
          <a:r>
            <a:rPr lang="en-US" sz="1800" kern="1200" dirty="0" smtClean="0"/>
            <a:t>Community </a:t>
          </a:r>
          <a:endParaRPr lang="en-US" sz="1800" kern="1200" dirty="0"/>
        </a:p>
      </dsp:txBody>
      <dsp:txXfrm>
        <a:off x="2608269" y="5135"/>
        <a:ext cx="3165461" cy="672749"/>
      </dsp:txXfrm>
    </dsp:sp>
    <dsp:sp modelId="{D34A5205-3C1F-4183-BB5E-A1A214F35C0D}">
      <dsp:nvSpPr>
        <dsp:cNvPr id="0" name=""/>
        <dsp:cNvSpPr/>
      </dsp:nvSpPr>
      <dsp:spPr>
        <a:xfrm>
          <a:off x="3271647" y="1066802"/>
          <a:ext cx="1838705" cy="6622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Board of Directors</a:t>
          </a:r>
          <a:endParaRPr lang="en-US" sz="1400" kern="1200" dirty="0"/>
        </a:p>
      </dsp:txBody>
      <dsp:txXfrm>
        <a:off x="3271647" y="1066802"/>
        <a:ext cx="1838705" cy="662254"/>
      </dsp:txXfrm>
    </dsp:sp>
    <dsp:sp modelId="{D066A7DD-C92D-4805-BC34-275B218C22E6}">
      <dsp:nvSpPr>
        <dsp:cNvPr id="0" name=""/>
        <dsp:cNvSpPr/>
      </dsp:nvSpPr>
      <dsp:spPr>
        <a:xfrm>
          <a:off x="3386808" y="1981203"/>
          <a:ext cx="1608382" cy="7101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Megan Poindexter –ext.206</a:t>
          </a:r>
          <a:r>
            <a:rPr lang="en-US" sz="1500" kern="1200" dirty="0" smtClean="0"/>
            <a:t/>
          </a:r>
          <a:br>
            <a:rPr lang="en-US" sz="1500" kern="1200" dirty="0" smtClean="0"/>
          </a:br>
          <a:r>
            <a:rPr lang="en-US" sz="1200" kern="1200" dirty="0" smtClean="0"/>
            <a:t>Executive Director</a:t>
          </a:r>
          <a:br>
            <a:rPr lang="en-US" sz="1200" kern="1200" dirty="0" smtClean="0"/>
          </a:br>
          <a:r>
            <a:rPr lang="en-US" sz="1200" kern="1200" dirty="0" smtClean="0"/>
            <a:t>megan@tihc.org</a:t>
          </a:r>
          <a:endParaRPr lang="en-US" sz="1200" kern="1200" dirty="0"/>
        </a:p>
      </dsp:txBody>
      <dsp:txXfrm>
        <a:off x="3386808" y="1981203"/>
        <a:ext cx="1608382" cy="710100"/>
      </dsp:txXfrm>
    </dsp:sp>
    <dsp:sp modelId="{EAB8C5C2-5C03-4B47-97F2-C80E5274819E}">
      <dsp:nvSpPr>
        <dsp:cNvPr id="0" name=""/>
        <dsp:cNvSpPr/>
      </dsp:nvSpPr>
      <dsp:spPr>
        <a:xfrm>
          <a:off x="2021947" y="4149092"/>
          <a:ext cx="2892850" cy="672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Direct Support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 Professionals (DSPs)</a:t>
          </a:r>
          <a:endParaRPr lang="en-US" sz="1300" kern="1200" dirty="0"/>
        </a:p>
      </dsp:txBody>
      <dsp:txXfrm>
        <a:off x="2021947" y="4149092"/>
        <a:ext cx="2892850" cy="672749"/>
      </dsp:txXfrm>
    </dsp:sp>
    <dsp:sp modelId="{4540F683-63C5-4342-90D1-A6D48B0F23C2}">
      <dsp:nvSpPr>
        <dsp:cNvPr id="0" name=""/>
        <dsp:cNvSpPr/>
      </dsp:nvSpPr>
      <dsp:spPr>
        <a:xfrm>
          <a:off x="6289144" y="3124198"/>
          <a:ext cx="1656027" cy="672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Barb Kessler—ext.201</a:t>
          </a:r>
          <a:br>
            <a:rPr lang="en-US" sz="1400" kern="1200" dirty="0" smtClean="0"/>
          </a:br>
          <a:r>
            <a:rPr lang="en-US" sz="1200" kern="1200" dirty="0" smtClean="0"/>
            <a:t>Office Volunteer</a:t>
          </a:r>
          <a:br>
            <a:rPr lang="en-US" sz="1200" kern="1200" dirty="0" smtClean="0"/>
          </a:br>
          <a:r>
            <a:rPr lang="en-US" sz="1200" kern="1200" dirty="0" smtClean="0"/>
            <a:t>volunteer@tihc.org</a:t>
          </a:r>
          <a:endParaRPr lang="en-US" sz="1200" kern="1200" dirty="0"/>
        </a:p>
      </dsp:txBody>
      <dsp:txXfrm>
        <a:off x="6289144" y="3124198"/>
        <a:ext cx="1656027" cy="672749"/>
      </dsp:txXfrm>
    </dsp:sp>
    <dsp:sp modelId="{018F48E8-ED83-42C0-B7A3-0115E9D907FF}">
      <dsp:nvSpPr>
        <dsp:cNvPr id="0" name=""/>
        <dsp:cNvSpPr/>
      </dsp:nvSpPr>
      <dsp:spPr>
        <a:xfrm>
          <a:off x="228598" y="3124198"/>
          <a:ext cx="1457162" cy="672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Karen Anderson-Troutman-ext.205</a:t>
          </a:r>
          <a:br>
            <a:rPr lang="en-US" sz="1400" kern="1200" dirty="0" smtClean="0"/>
          </a:br>
          <a:r>
            <a:rPr lang="en-US" sz="1200" kern="1200" dirty="0" smtClean="0"/>
            <a:t>Finance Manager</a:t>
          </a:r>
          <a:br>
            <a:rPr lang="en-US" sz="1200" kern="1200" dirty="0" smtClean="0"/>
          </a:br>
          <a:r>
            <a:rPr lang="en-US" sz="1200" kern="1200" dirty="0" smtClean="0"/>
            <a:t>karen@tihc.org</a:t>
          </a:r>
          <a:endParaRPr lang="en-US" sz="1200" kern="1200" dirty="0"/>
        </a:p>
      </dsp:txBody>
      <dsp:txXfrm>
        <a:off x="228598" y="3124198"/>
        <a:ext cx="1457162" cy="672749"/>
      </dsp:txXfrm>
    </dsp:sp>
    <dsp:sp modelId="{1FBA561D-3AC6-42D2-A633-DBC105DE0BA1}">
      <dsp:nvSpPr>
        <dsp:cNvPr id="0" name=""/>
        <dsp:cNvSpPr/>
      </dsp:nvSpPr>
      <dsp:spPr>
        <a:xfrm>
          <a:off x="1904996" y="3124198"/>
          <a:ext cx="1650308" cy="672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John Pryor-ext.202</a:t>
          </a:r>
          <a:br>
            <a:rPr lang="en-US" sz="1400" kern="1200" dirty="0" smtClean="0"/>
          </a:br>
          <a:r>
            <a:rPr lang="en-US" sz="1200" kern="1200" dirty="0" smtClean="0"/>
            <a:t>Admin Support Worker</a:t>
          </a:r>
          <a:br>
            <a:rPr lang="en-US" sz="1200" kern="1200" dirty="0" smtClean="0"/>
          </a:br>
          <a:r>
            <a:rPr lang="en-US" sz="1200" kern="1200" dirty="0" smtClean="0"/>
            <a:t>john@tihc.org</a:t>
          </a:r>
          <a:endParaRPr lang="en-US" sz="1200" kern="1200" dirty="0"/>
        </a:p>
      </dsp:txBody>
      <dsp:txXfrm>
        <a:off x="1904996" y="3124198"/>
        <a:ext cx="1650308" cy="672749"/>
      </dsp:txXfrm>
    </dsp:sp>
    <dsp:sp modelId="{475D8420-1C6B-4D83-85E3-26F30DB93C82}">
      <dsp:nvSpPr>
        <dsp:cNvPr id="0" name=""/>
        <dsp:cNvSpPr/>
      </dsp:nvSpPr>
      <dsp:spPr>
        <a:xfrm>
          <a:off x="4419600" y="3132637"/>
          <a:ext cx="1839701" cy="652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Caitlin Schmidt–ext.204</a:t>
          </a:r>
          <a:br>
            <a:rPr lang="en-US" sz="1400" kern="1200" dirty="0" smtClean="0"/>
          </a:br>
          <a:r>
            <a:rPr lang="en-US" sz="1200" kern="1200" dirty="0" smtClean="0"/>
            <a:t>Service Coordinator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caitlin@tihc.org</a:t>
          </a:r>
          <a:endParaRPr lang="en-US" sz="1200" kern="1200" dirty="0"/>
        </a:p>
      </dsp:txBody>
      <dsp:txXfrm>
        <a:off x="4419600" y="3132637"/>
        <a:ext cx="1839701" cy="652600"/>
      </dsp:txXfrm>
    </dsp:sp>
    <dsp:sp modelId="{0EB1BC1E-39C0-452B-90C9-D17DB495DA14}">
      <dsp:nvSpPr>
        <dsp:cNvPr id="0" name=""/>
        <dsp:cNvSpPr/>
      </dsp:nvSpPr>
      <dsp:spPr>
        <a:xfrm>
          <a:off x="5715006" y="4149092"/>
          <a:ext cx="1550109" cy="672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Social Work Student—ext. 210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swintern@tihc.org</a:t>
          </a:r>
          <a:endParaRPr lang="en-US" sz="1300" kern="1200" dirty="0"/>
        </a:p>
      </dsp:txBody>
      <dsp:txXfrm>
        <a:off x="5715006" y="4149092"/>
        <a:ext cx="1550109" cy="672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1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5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6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6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2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9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2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33852-894E-4B09-A2F7-F61EE42695EA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1ED24-8AF8-4226-A2CA-8ABDA7CB4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79942809"/>
              </p:ext>
            </p:extLst>
          </p:nvPr>
        </p:nvGraphicFramePr>
        <p:xfrm>
          <a:off x="381000" y="838200"/>
          <a:ext cx="8382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1918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Trinity In-Home Care </a:t>
            </a:r>
          </a:p>
          <a:p>
            <a:pPr algn="ctr"/>
            <a:r>
              <a:rPr lang="en-US" dirty="0" smtClean="0"/>
              <a:t>Organization Chart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 Hours: </a:t>
            </a:r>
          </a:p>
          <a:p>
            <a:r>
              <a:rPr lang="en-US" sz="1600" dirty="0" smtClean="0"/>
              <a:t>Monday – Friday, 8:30 to 4PM</a:t>
            </a:r>
          </a:p>
          <a:p>
            <a:r>
              <a:rPr lang="en-US" sz="1600" dirty="0" smtClean="0"/>
              <a:t>Phone: (785)842-3159</a:t>
            </a:r>
            <a:br>
              <a:rPr lang="en-US" sz="1600" dirty="0" smtClean="0"/>
            </a:br>
            <a:r>
              <a:rPr lang="en-US" sz="1600" dirty="0" smtClean="0"/>
              <a:t>Text: (785)371-2655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276600" y="4652010"/>
            <a:ext cx="0" cy="3352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9200" y="4652010"/>
            <a:ext cx="0" cy="37338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815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Schmidt</dc:creator>
  <cp:lastModifiedBy>Caitlin Schmidt</cp:lastModifiedBy>
  <cp:revision>1</cp:revision>
  <dcterms:created xsi:type="dcterms:W3CDTF">2018-07-11T15:30:48Z</dcterms:created>
  <dcterms:modified xsi:type="dcterms:W3CDTF">2018-07-11T15:31:19Z</dcterms:modified>
</cp:coreProperties>
</file>